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5544" r:id="rId1"/>
  </p:sldMasterIdLst>
  <p:notesMasterIdLst>
    <p:notesMasterId r:id="rId22"/>
  </p:notesMasterIdLst>
  <p:handoutMasterIdLst>
    <p:handoutMasterId r:id="rId23"/>
  </p:handoutMasterIdLst>
  <p:sldIdLst>
    <p:sldId id="278" r:id="rId2"/>
    <p:sldId id="290" r:id="rId3"/>
    <p:sldId id="281" r:id="rId4"/>
    <p:sldId id="285" r:id="rId5"/>
    <p:sldId id="288" r:id="rId6"/>
    <p:sldId id="291" r:id="rId7"/>
    <p:sldId id="297" r:id="rId8"/>
    <p:sldId id="289" r:id="rId9"/>
    <p:sldId id="294" r:id="rId10"/>
    <p:sldId id="298" r:id="rId11"/>
    <p:sldId id="280" r:id="rId12"/>
    <p:sldId id="287" r:id="rId13"/>
    <p:sldId id="299" r:id="rId14"/>
    <p:sldId id="300" r:id="rId15"/>
    <p:sldId id="261" r:id="rId16"/>
    <p:sldId id="262" r:id="rId17"/>
    <p:sldId id="301" r:id="rId18"/>
    <p:sldId id="260" r:id="rId19"/>
    <p:sldId id="296" r:id="rId20"/>
    <p:sldId id="293" r:id="rId21"/>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clrMru>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57"/>
    <p:restoredTop sz="88749"/>
  </p:normalViewPr>
  <p:slideViewPr>
    <p:cSldViewPr>
      <p:cViewPr>
        <p:scale>
          <a:sx n="80" d="100"/>
          <a:sy n="80" d="100"/>
        </p:scale>
        <p:origin x="1560" y="656"/>
      </p:cViewPr>
      <p:guideLst>
        <p:guide orient="horz" pos="3072"/>
        <p:guide pos="4096"/>
      </p:guideLst>
    </p:cSldViewPr>
  </p:slideViewPr>
  <p:notesTextViewPr>
    <p:cViewPr>
      <p:scale>
        <a:sx n="55" d="100"/>
        <a:sy n="5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4940C3-BE48-6841-A9E7-838BCF21FDFA}"/>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1400"/>
              </a:spcBef>
              <a:spcAft>
                <a:spcPts val="0"/>
              </a:spcAft>
              <a:defRPr sz="1200">
                <a:latin typeface="Iowan Old Style Italic" charset="0"/>
                <a:ea typeface="MS PGothic" panose="020B0600070205080204" pitchFamily="34" charset="-128"/>
                <a:sym typeface="Iowan Old Style Italic" charset="0"/>
              </a:defRPr>
            </a:lvl1pPr>
          </a:lstStyle>
          <a:p>
            <a:pPr>
              <a:defRPr/>
            </a:pPr>
            <a:endParaRPr lang="en-US" altLang="en-US"/>
          </a:p>
        </p:txBody>
      </p:sp>
      <p:sp>
        <p:nvSpPr>
          <p:cNvPr id="3" name="Date Placeholder 2">
            <a:extLst>
              <a:ext uri="{FF2B5EF4-FFF2-40B4-BE49-F238E27FC236}">
                <a16:creationId xmlns:a16="http://schemas.microsoft.com/office/drawing/2014/main" id="{1A17588F-47BE-A24E-A6AE-FF593DE25330}"/>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1400"/>
              </a:spcBef>
              <a:spcAft>
                <a:spcPts val="0"/>
              </a:spcAft>
              <a:defRPr sz="1200">
                <a:latin typeface="Iowan Old Style Italic" charset="0"/>
                <a:ea typeface="MS PGothic" panose="020B0600070205080204" pitchFamily="34" charset="-128"/>
                <a:sym typeface="Iowan Old Style Italic" charset="0"/>
              </a:defRPr>
            </a:lvl1pPr>
          </a:lstStyle>
          <a:p>
            <a:pPr>
              <a:defRPr/>
            </a:pPr>
            <a:fld id="{4FBCE3AE-07D2-DE49-BC41-209379F50D50}" type="datetimeFigureOut">
              <a:rPr lang="en-US" altLang="en-US"/>
              <a:pPr>
                <a:defRPr/>
              </a:pPr>
              <a:t>5/13/22</a:t>
            </a:fld>
            <a:endParaRPr lang="en-US" altLang="en-US"/>
          </a:p>
        </p:txBody>
      </p:sp>
      <p:sp>
        <p:nvSpPr>
          <p:cNvPr id="4" name="Footer Placeholder 3">
            <a:extLst>
              <a:ext uri="{FF2B5EF4-FFF2-40B4-BE49-F238E27FC236}">
                <a16:creationId xmlns:a16="http://schemas.microsoft.com/office/drawing/2014/main" id="{6C9842EB-6B49-CD47-BCE9-79EF38AFAB61}"/>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fontAlgn="auto" hangingPunct="1">
              <a:spcBef>
                <a:spcPts val="1400"/>
              </a:spcBef>
              <a:spcAft>
                <a:spcPts val="0"/>
              </a:spcAft>
              <a:defRPr sz="1200">
                <a:latin typeface="Iowan Old Style Italic" charset="0"/>
                <a:ea typeface="MS PGothic" panose="020B0600070205080204" pitchFamily="34" charset="-128"/>
                <a:sym typeface="Iowan Old Style Italic" charset="0"/>
              </a:defRPr>
            </a:lvl1pPr>
          </a:lstStyle>
          <a:p>
            <a:pPr>
              <a:defRPr/>
            </a:pPr>
            <a:endParaRPr lang="en-US" altLang="en-US"/>
          </a:p>
        </p:txBody>
      </p:sp>
      <p:sp>
        <p:nvSpPr>
          <p:cNvPr id="5" name="Slide Number Placeholder 4">
            <a:extLst>
              <a:ext uri="{FF2B5EF4-FFF2-40B4-BE49-F238E27FC236}">
                <a16:creationId xmlns:a16="http://schemas.microsoft.com/office/drawing/2014/main" id="{412B8BF3-14F4-534D-86BF-CCBCF228957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1400"/>
              </a:spcBef>
              <a:spcAft>
                <a:spcPts val="0"/>
              </a:spcAft>
              <a:defRPr sz="1200">
                <a:latin typeface="+mn-lt"/>
              </a:defRPr>
            </a:lvl1pPr>
          </a:lstStyle>
          <a:p>
            <a:pPr>
              <a:defRPr/>
            </a:pPr>
            <a:fld id="{845894CA-FD9F-5B46-BF53-4001580D506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5EBA60DB-F0F7-D947-92B5-9DC3EEA0B64C}"/>
              </a:ext>
            </a:extLst>
          </p:cNvPr>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0" name="Rectangle 2">
            <a:extLst>
              <a:ext uri="{FF2B5EF4-FFF2-40B4-BE49-F238E27FC236}">
                <a16:creationId xmlns:a16="http://schemas.microsoft.com/office/drawing/2014/main" id="{5E97B86C-DBA0-8949-99F4-D67BB6FB54C7}"/>
              </a:ext>
            </a:extLst>
          </p:cNvPr>
          <p:cNvSpPr>
            <a:spLocks noGrp="1"/>
          </p:cNvSpPr>
          <p:nvPr>
            <p:ph type="body" sz="quarter" idx="1"/>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sym typeface="Helvetica Neue" charset="0"/>
              </a:rPr>
              <a:t>Click to edit Master text styles</a:t>
            </a:r>
          </a:p>
          <a:p>
            <a:pPr lvl="1"/>
            <a:r>
              <a:rPr lang="en-US" noProof="0">
                <a:sym typeface="Helvetica Neue" charset="0"/>
              </a:rPr>
              <a:t>Second level</a:t>
            </a:r>
          </a:p>
          <a:p>
            <a:pPr lvl="2"/>
            <a:r>
              <a:rPr lang="en-US" noProof="0">
                <a:sym typeface="Helvetica Neue" charset="0"/>
              </a:rPr>
              <a:t>Third level</a:t>
            </a:r>
          </a:p>
          <a:p>
            <a:pPr lvl="3"/>
            <a:r>
              <a:rPr lang="en-US" noProof="0">
                <a:sym typeface="Helvetica Neue" charset="0"/>
              </a:rPr>
              <a:t>Fourth level</a:t>
            </a:r>
          </a:p>
          <a:p>
            <a:pPr lvl="4"/>
            <a:r>
              <a:rPr lang="en-US" noProof="0">
                <a:sym typeface="Helvetica Neue" charset="0"/>
              </a:rPr>
              <a:t>Fifth level</a:t>
            </a:r>
          </a:p>
        </p:txBody>
      </p:sp>
    </p:spTree>
  </p:cSld>
  <p:clrMap bg1="lt1" tx1="dk1" bg2="lt2" tx2="dk2" accent1="accent1" accent2="accent2" accent3="accent3" accent4="accent4" accent5="accent5" accent6="accent6" hlink="hlink" folHlink="folHlink"/>
  <p:notesStyle>
    <a:lvl1pPr algn="l" defTabSz="455613" rtl="0" eaLnBrk="0" fontAlgn="base" hangingPunct="0">
      <a:lnSpc>
        <a:spcPct val="117000"/>
      </a:lnSpc>
      <a:spcBef>
        <a:spcPct val="0"/>
      </a:spcBef>
      <a:spcAft>
        <a:spcPct val="0"/>
      </a:spcAft>
      <a:defRPr sz="2100" kern="1200">
        <a:solidFill>
          <a:srgbClr val="000000"/>
        </a:solidFill>
        <a:latin typeface="Helvetica Neue" charset="0"/>
        <a:ea typeface="MS PGothic" panose="020B0600070205080204" pitchFamily="34" charset="-128"/>
        <a:cs typeface="Helvetica Neue" charset="0"/>
        <a:sym typeface="Helvetica Neue" panose="02000503000000020004" pitchFamily="2" charset="0"/>
      </a:defRPr>
    </a:lvl1pPr>
    <a:lvl2pPr indent="227013" algn="l" defTabSz="455613" rtl="0" eaLnBrk="0" fontAlgn="base" hangingPunct="0">
      <a:lnSpc>
        <a:spcPct val="117000"/>
      </a:lnSpc>
      <a:spcBef>
        <a:spcPct val="0"/>
      </a:spcBef>
      <a:spcAft>
        <a:spcPct val="0"/>
      </a:spcAft>
      <a:defRPr sz="2100" kern="1200">
        <a:solidFill>
          <a:srgbClr val="000000"/>
        </a:solidFill>
        <a:latin typeface="Helvetica Neue" charset="0"/>
        <a:ea typeface="Helvetica Neue" charset="0"/>
        <a:cs typeface="Helvetica Neue" charset="0"/>
        <a:sym typeface="Helvetica Neue" panose="02000503000000020004" pitchFamily="2" charset="0"/>
      </a:defRPr>
    </a:lvl2pPr>
    <a:lvl3pPr indent="455613" algn="l" defTabSz="455613" rtl="0" eaLnBrk="0" fontAlgn="base" hangingPunct="0">
      <a:lnSpc>
        <a:spcPct val="117000"/>
      </a:lnSpc>
      <a:spcBef>
        <a:spcPct val="0"/>
      </a:spcBef>
      <a:spcAft>
        <a:spcPct val="0"/>
      </a:spcAft>
      <a:defRPr sz="2100" kern="1200">
        <a:solidFill>
          <a:srgbClr val="000000"/>
        </a:solidFill>
        <a:latin typeface="Helvetica Neue" charset="0"/>
        <a:ea typeface="Helvetica Neue" charset="0"/>
        <a:cs typeface="Helvetica Neue" charset="0"/>
        <a:sym typeface="Helvetica Neue" panose="02000503000000020004" pitchFamily="2" charset="0"/>
      </a:defRPr>
    </a:lvl3pPr>
    <a:lvl4pPr indent="684213" algn="l" defTabSz="455613" rtl="0" eaLnBrk="0" fontAlgn="base" hangingPunct="0">
      <a:lnSpc>
        <a:spcPct val="117000"/>
      </a:lnSpc>
      <a:spcBef>
        <a:spcPct val="0"/>
      </a:spcBef>
      <a:spcAft>
        <a:spcPct val="0"/>
      </a:spcAft>
      <a:defRPr sz="2100" kern="1200">
        <a:solidFill>
          <a:srgbClr val="000000"/>
        </a:solidFill>
        <a:latin typeface="Helvetica Neue" charset="0"/>
        <a:ea typeface="Helvetica Neue" charset="0"/>
        <a:cs typeface="Helvetica Neue" charset="0"/>
        <a:sym typeface="Helvetica Neue" panose="02000503000000020004" pitchFamily="2" charset="0"/>
      </a:defRPr>
    </a:lvl4pPr>
    <a:lvl5pPr indent="912813" algn="l" defTabSz="455613" rtl="0" eaLnBrk="0" fontAlgn="base" hangingPunct="0">
      <a:lnSpc>
        <a:spcPct val="117000"/>
      </a:lnSpc>
      <a:spcBef>
        <a:spcPct val="0"/>
      </a:spcBef>
      <a:spcAft>
        <a:spcPct val="0"/>
      </a:spcAft>
      <a:defRPr sz="2100" kern="1200">
        <a:solidFill>
          <a:srgbClr val="000000"/>
        </a:solidFill>
        <a:latin typeface="Helvetica Neue" charset="0"/>
        <a:ea typeface="Helvetica Neue" charset="0"/>
        <a:cs typeface="Helvetica Neue" charset="0"/>
        <a:sym typeface="Helvetica Neue" panose="02000503000000020004" pitchFamily="2" charset="0"/>
      </a:defRPr>
    </a:lvl5pPr>
    <a:lvl6pPr marL="2284244" algn="l" defTabSz="456846" rtl="0" eaLnBrk="1" latinLnBrk="0" hangingPunct="1">
      <a:defRPr sz="1100" kern="1200">
        <a:solidFill>
          <a:schemeClr val="tx1"/>
        </a:solidFill>
        <a:latin typeface="+mn-lt"/>
        <a:ea typeface="+mn-ea"/>
        <a:cs typeface="+mn-cs"/>
      </a:defRPr>
    </a:lvl6pPr>
    <a:lvl7pPr marL="2741094" algn="l" defTabSz="456846" rtl="0" eaLnBrk="1" latinLnBrk="0" hangingPunct="1">
      <a:defRPr sz="1100" kern="1200">
        <a:solidFill>
          <a:schemeClr val="tx1"/>
        </a:solidFill>
        <a:latin typeface="+mn-lt"/>
        <a:ea typeface="+mn-ea"/>
        <a:cs typeface="+mn-cs"/>
      </a:defRPr>
    </a:lvl7pPr>
    <a:lvl8pPr marL="3197946" algn="l" defTabSz="456846" rtl="0" eaLnBrk="1" latinLnBrk="0" hangingPunct="1">
      <a:defRPr sz="1100" kern="1200">
        <a:solidFill>
          <a:schemeClr val="tx1"/>
        </a:solidFill>
        <a:latin typeface="+mn-lt"/>
        <a:ea typeface="+mn-ea"/>
        <a:cs typeface="+mn-cs"/>
      </a:defRPr>
    </a:lvl8pPr>
    <a:lvl9pPr marL="3654794" algn="l" defTabSz="45684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F0BD6F6-3892-AF4D-86FE-36BE3522675C}"/>
              </a:ext>
            </a:extLst>
          </p:cNvPr>
          <p:cNvSpPr>
            <a:spLocks noGrp="1" noRot="1" noChangeAspect="1" noTextEdit="1"/>
          </p:cNvSpPr>
          <p:nvPr>
            <p:ph type="sldImg"/>
          </p:nvPr>
        </p:nvSpPr>
        <p:spPr>
          <a:xfrm>
            <a:off x="1143000" y="685800"/>
            <a:ext cx="4572000" cy="3429000"/>
          </a:xfrm>
        </p:spPr>
      </p:sp>
      <p:sp>
        <p:nvSpPr>
          <p:cNvPr id="22530" name="Notes Placeholder 2">
            <a:extLst>
              <a:ext uri="{FF2B5EF4-FFF2-40B4-BE49-F238E27FC236}">
                <a16:creationId xmlns:a16="http://schemas.microsoft.com/office/drawing/2014/main" id="{17CE4B4E-B81F-A24F-8AEE-1188492F1B9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panose="02000503000000020004" pitchFamily="2" charset="0"/>
              <a:cs typeface="Helvetica Neue" panose="02000503000000020004" pitchFamily="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174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F7153D48-2433-8A45-BC3F-DB9FE08C78E6}"/>
              </a:ext>
            </a:extLst>
          </p:cNvPr>
          <p:cNvSpPr>
            <a:spLocks noGrp="1" noRot="1" noChangeAspect="1" noTextEdit="1"/>
          </p:cNvSpPr>
          <p:nvPr>
            <p:ph type="sldImg"/>
          </p:nvPr>
        </p:nvSpPr>
        <p:spPr>
          <a:xfrm>
            <a:off x="1143000" y="685800"/>
            <a:ext cx="4572000" cy="3429000"/>
          </a:xfrm>
        </p:spPr>
      </p:sp>
      <p:sp>
        <p:nvSpPr>
          <p:cNvPr id="39938" name="Notes Placeholder 2">
            <a:extLst>
              <a:ext uri="{FF2B5EF4-FFF2-40B4-BE49-F238E27FC236}">
                <a16:creationId xmlns:a16="http://schemas.microsoft.com/office/drawing/2014/main" id="{08A3B51E-AA52-3F44-8CA6-7EA9F83D942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Neue" panose="02000503000000020004" pitchFamily="2" charset="0"/>
              <a:cs typeface="Helvetica Neue" panose="02000503000000020004" pitchFamily="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6789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680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1501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80FD629D-CC0F-3444-824D-08BB86E82ABE}"/>
              </a:ext>
            </a:extLst>
          </p:cNvPr>
          <p:cNvSpPr>
            <a:spLocks noGrp="1" noRot="1" noChangeAspect="1" noTextEdit="1"/>
          </p:cNvSpPr>
          <p:nvPr>
            <p:ph type="sldImg"/>
          </p:nvPr>
        </p:nvSpPr>
        <p:spPr>
          <a:xfrm>
            <a:off x="1143000" y="685800"/>
            <a:ext cx="4572000" cy="3429000"/>
          </a:xfrm>
        </p:spPr>
      </p:sp>
      <p:sp>
        <p:nvSpPr>
          <p:cNvPr id="30722" name="Notes Placeholder 2">
            <a:extLst>
              <a:ext uri="{FF2B5EF4-FFF2-40B4-BE49-F238E27FC236}">
                <a16:creationId xmlns:a16="http://schemas.microsoft.com/office/drawing/2014/main" id="{540993F3-D27C-9544-9F9D-1053B71397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panose="02000503000000020004" pitchFamily="2" charset="0"/>
              <a:cs typeface="Helvetica Neue" panose="02000503000000020004" pitchFamily="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92D6D77D-11BB-FE43-A986-659957658308}"/>
              </a:ext>
            </a:extLst>
          </p:cNvPr>
          <p:cNvSpPr>
            <a:spLocks noGrp="1" noRot="1" noChangeAspect="1" noTextEdit="1"/>
          </p:cNvSpPr>
          <p:nvPr>
            <p:ph type="sldImg"/>
          </p:nvPr>
        </p:nvSpPr>
        <p:spPr>
          <a:xfrm>
            <a:off x="1143000" y="685800"/>
            <a:ext cx="4572000" cy="3429000"/>
          </a:xfrm>
        </p:spPr>
      </p:sp>
      <p:sp>
        <p:nvSpPr>
          <p:cNvPr id="32770" name="Notes Placeholder 2">
            <a:extLst>
              <a:ext uri="{FF2B5EF4-FFF2-40B4-BE49-F238E27FC236}">
                <a16:creationId xmlns:a16="http://schemas.microsoft.com/office/drawing/2014/main" id="{2BABC9D5-269B-634D-A52B-D5A4954A2B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panose="02000503000000020004" pitchFamily="2" charset="0"/>
              <a:cs typeface="Helvetica Neue" panose="02000503000000020004" pitchFamily="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92D6D77D-11BB-FE43-A986-659957658308}"/>
              </a:ext>
            </a:extLst>
          </p:cNvPr>
          <p:cNvSpPr>
            <a:spLocks noGrp="1" noRot="1" noChangeAspect="1" noTextEdit="1"/>
          </p:cNvSpPr>
          <p:nvPr>
            <p:ph type="sldImg"/>
          </p:nvPr>
        </p:nvSpPr>
        <p:spPr>
          <a:xfrm>
            <a:off x="1143000" y="685800"/>
            <a:ext cx="4572000" cy="3429000"/>
          </a:xfrm>
        </p:spPr>
      </p:sp>
      <p:sp>
        <p:nvSpPr>
          <p:cNvPr id="32770" name="Notes Placeholder 2">
            <a:extLst>
              <a:ext uri="{FF2B5EF4-FFF2-40B4-BE49-F238E27FC236}">
                <a16:creationId xmlns:a16="http://schemas.microsoft.com/office/drawing/2014/main" id="{2BABC9D5-269B-634D-A52B-D5A4954A2B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06810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C0479462-996A-3B4C-84C0-31487D12D230}"/>
              </a:ext>
            </a:extLst>
          </p:cNvPr>
          <p:cNvSpPr>
            <a:spLocks noGrp="1" noRot="1" noChangeAspect="1" noTextEdit="1"/>
          </p:cNvSpPr>
          <p:nvPr>
            <p:ph type="sldImg"/>
          </p:nvPr>
        </p:nvSpPr>
        <p:spPr>
          <a:xfrm>
            <a:off x="1143000" y="685800"/>
            <a:ext cx="4572000" cy="3429000"/>
          </a:xfrm>
        </p:spPr>
      </p:sp>
      <p:sp>
        <p:nvSpPr>
          <p:cNvPr id="34818" name="Notes Placeholder 2">
            <a:extLst>
              <a:ext uri="{FF2B5EF4-FFF2-40B4-BE49-F238E27FC236}">
                <a16:creationId xmlns:a16="http://schemas.microsoft.com/office/drawing/2014/main" id="{A0C52248-FF85-C34B-9B66-43EF3F8676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Neue" panose="02000503000000020004" pitchFamily="2" charset="0"/>
              <a:cs typeface="Helvetica Neue" panose="02000503000000020004" pitchFamily="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C0479462-996A-3B4C-84C0-31487D12D230}"/>
              </a:ext>
            </a:extLst>
          </p:cNvPr>
          <p:cNvSpPr>
            <a:spLocks noGrp="1" noRot="1" noChangeAspect="1" noTextEdit="1"/>
          </p:cNvSpPr>
          <p:nvPr>
            <p:ph type="sldImg"/>
          </p:nvPr>
        </p:nvSpPr>
        <p:spPr>
          <a:xfrm>
            <a:off x="1143000" y="685800"/>
            <a:ext cx="4572000" cy="3429000"/>
          </a:xfrm>
        </p:spPr>
      </p:sp>
      <p:sp>
        <p:nvSpPr>
          <p:cNvPr id="34818" name="Notes Placeholder 2">
            <a:extLst>
              <a:ext uri="{FF2B5EF4-FFF2-40B4-BE49-F238E27FC236}">
                <a16:creationId xmlns:a16="http://schemas.microsoft.com/office/drawing/2014/main" id="{A0C52248-FF85-C34B-9B66-43EF3F8676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18697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22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79FE66F8-49F0-9A4D-AC2C-AB835ADA168F}"/>
              </a:ext>
            </a:extLst>
          </p:cNvPr>
          <p:cNvSpPr>
            <a:spLocks noGrp="1" noRot="1" noChangeAspect="1" noTextEdit="1"/>
          </p:cNvSpPr>
          <p:nvPr>
            <p:ph type="sldImg"/>
          </p:nvPr>
        </p:nvSpPr>
        <p:spPr>
          <a:xfrm>
            <a:off x="1143000" y="685800"/>
            <a:ext cx="4572000" cy="3429000"/>
          </a:xfrm>
        </p:spPr>
      </p:sp>
      <p:sp>
        <p:nvSpPr>
          <p:cNvPr id="43010" name="Notes Placeholder 2">
            <a:extLst>
              <a:ext uri="{FF2B5EF4-FFF2-40B4-BE49-F238E27FC236}">
                <a16:creationId xmlns:a16="http://schemas.microsoft.com/office/drawing/2014/main" id="{55BC1E8A-7068-8242-9FAA-EA7C609596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panose="02000503000000020004" pitchFamily="2" charset="0"/>
              <a:cs typeface="Helvetica Neue" panose="02000503000000020004"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691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B654BF43-2163-E345-B978-FEC6D6A7CE96}"/>
              </a:ext>
            </a:extLst>
          </p:cNvPr>
          <p:cNvSpPr>
            <a:spLocks noGrp="1" noRot="1" noChangeAspect="1" noTextEdit="1"/>
          </p:cNvSpPr>
          <p:nvPr>
            <p:ph type="sldImg"/>
          </p:nvPr>
        </p:nvSpPr>
        <p:spPr>
          <a:xfrm>
            <a:off x="1143000" y="685800"/>
            <a:ext cx="4572000" cy="3429000"/>
          </a:xfrm>
        </p:spPr>
      </p:sp>
      <p:sp>
        <p:nvSpPr>
          <p:cNvPr id="37890" name="Notes Placeholder 2">
            <a:extLst>
              <a:ext uri="{FF2B5EF4-FFF2-40B4-BE49-F238E27FC236}">
                <a16:creationId xmlns:a16="http://schemas.microsoft.com/office/drawing/2014/main" id="{B6E231FF-3C11-6443-B84A-69C6AD34BA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Neue" panose="02000503000000020004" pitchFamily="2" charset="0"/>
              <a:cs typeface="Helvetica Neue" panose="02000503000000020004"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B6D6C8A4-9B46-0F4C-8A9D-FC21B9D81FCA}"/>
              </a:ext>
            </a:extLst>
          </p:cNvPr>
          <p:cNvSpPr>
            <a:spLocks noGrp="1" noRot="1" noChangeAspect="1" noTextEdit="1"/>
          </p:cNvSpPr>
          <p:nvPr>
            <p:ph type="sldImg"/>
          </p:nvPr>
        </p:nvSpPr>
        <p:spPr>
          <a:xfrm>
            <a:off x="1143000" y="685800"/>
            <a:ext cx="4572000" cy="3429000"/>
          </a:xfrm>
        </p:spPr>
      </p:sp>
      <p:sp>
        <p:nvSpPr>
          <p:cNvPr id="25602" name="Notes Placeholder 2">
            <a:extLst>
              <a:ext uri="{FF2B5EF4-FFF2-40B4-BE49-F238E27FC236}">
                <a16:creationId xmlns:a16="http://schemas.microsoft.com/office/drawing/2014/main" id="{0648572E-95B7-DD43-880F-A15B5A78243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Neue" panose="02000503000000020004" pitchFamily="2" charset="0"/>
              <a:cs typeface="Helvetica Neue" panose="02000503000000020004" pitchFamily="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576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944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659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9548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3E0DD-BA4D-3F13-0662-0470DA6D8E24}"/>
              </a:ext>
            </a:extLst>
          </p:cNvPr>
          <p:cNvSpPr>
            <a:spLocks noGrp="1"/>
          </p:cNvSpPr>
          <p:nvPr>
            <p:ph type="ctrTitle"/>
          </p:nvPr>
        </p:nvSpPr>
        <p:spPr>
          <a:xfrm>
            <a:off x="1625600" y="1596249"/>
            <a:ext cx="9753600" cy="3395698"/>
          </a:xfrm>
        </p:spPr>
        <p:txBody>
          <a:bodyPr anchor="b"/>
          <a:lstStyle>
            <a:lvl1pPr algn="ctr">
              <a:defRPr sz="6401"/>
            </a:lvl1pPr>
          </a:lstStyle>
          <a:p>
            <a:r>
              <a:rPr lang="en-US"/>
              <a:t>Click to edit Master title style</a:t>
            </a:r>
          </a:p>
        </p:txBody>
      </p:sp>
      <p:sp>
        <p:nvSpPr>
          <p:cNvPr id="3" name="Subtitle 2">
            <a:extLst>
              <a:ext uri="{FF2B5EF4-FFF2-40B4-BE49-F238E27FC236}">
                <a16:creationId xmlns:a16="http://schemas.microsoft.com/office/drawing/2014/main" id="{D7480C5E-8A36-8CBF-72A3-01CC6994C5CC}"/>
              </a:ext>
            </a:extLst>
          </p:cNvPr>
          <p:cNvSpPr>
            <a:spLocks noGrp="1"/>
          </p:cNvSpPr>
          <p:nvPr>
            <p:ph type="subTitle" idx="1"/>
          </p:nvPr>
        </p:nvSpPr>
        <p:spPr>
          <a:xfrm>
            <a:off x="1625600" y="5122898"/>
            <a:ext cx="9753600" cy="2354862"/>
          </a:xfrm>
        </p:spPr>
        <p:txBody>
          <a:bodyPr/>
          <a:lstStyle>
            <a:lvl1pPr marL="0" indent="0" algn="ctr">
              <a:buNone/>
              <a:defRPr sz="2561"/>
            </a:lvl1pPr>
            <a:lvl2pPr marL="487720" indent="0" algn="ctr">
              <a:buNone/>
              <a:defRPr sz="2133"/>
            </a:lvl2pPr>
            <a:lvl3pPr marL="975439" indent="0" algn="ctr">
              <a:buNone/>
              <a:defRPr sz="1920"/>
            </a:lvl3pPr>
            <a:lvl4pPr marL="1463159" indent="0" algn="ctr">
              <a:buNone/>
              <a:defRPr sz="1707"/>
            </a:lvl4pPr>
            <a:lvl5pPr marL="1950878" indent="0" algn="ctr">
              <a:buNone/>
              <a:defRPr sz="1707"/>
            </a:lvl5pPr>
            <a:lvl6pPr marL="2438598" indent="0" algn="ctr">
              <a:buNone/>
              <a:defRPr sz="1707"/>
            </a:lvl6pPr>
            <a:lvl7pPr marL="2926317" indent="0" algn="ctr">
              <a:buNone/>
              <a:defRPr sz="1707"/>
            </a:lvl7pPr>
            <a:lvl8pPr marL="3414038" indent="0" algn="ctr">
              <a:buNone/>
              <a:defRPr sz="1707"/>
            </a:lvl8pPr>
            <a:lvl9pPr marL="3901757"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EA36A5FE-F376-834D-B747-D975329FEB65}"/>
              </a:ext>
            </a:extLst>
          </p:cNvPr>
          <p:cNvSpPr>
            <a:spLocks noGrp="1"/>
          </p:cNvSpPr>
          <p:nvPr>
            <p:ph type="dt" sz="half" idx="10"/>
          </p:nvPr>
        </p:nvSpPr>
        <p:spPr/>
        <p:txBody>
          <a:bodyPr/>
          <a:lstStyle/>
          <a:p>
            <a:pPr>
              <a:defRPr/>
            </a:pPr>
            <a:fld id="{68582C1C-6E16-8F44-85B5-D7DBA85A9F68}" type="datetimeFigureOut">
              <a:rPr lang="en-US" altLang="en-US" smtClean="0"/>
              <a:pPr>
                <a:defRPr/>
              </a:pPr>
              <a:t>5/13/22</a:t>
            </a:fld>
            <a:endParaRPr lang="en-US" altLang="en-US"/>
          </a:p>
        </p:txBody>
      </p:sp>
      <p:sp>
        <p:nvSpPr>
          <p:cNvPr id="5" name="Footer Placeholder 4">
            <a:extLst>
              <a:ext uri="{FF2B5EF4-FFF2-40B4-BE49-F238E27FC236}">
                <a16:creationId xmlns:a16="http://schemas.microsoft.com/office/drawing/2014/main" id="{2717221E-4514-8C77-4C5F-0FE0E3F1DFB9}"/>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99895C58-1FD3-C82C-4EFD-2BF96CEC1B3F}"/>
              </a:ext>
            </a:extLst>
          </p:cNvPr>
          <p:cNvSpPr>
            <a:spLocks noGrp="1"/>
          </p:cNvSpPr>
          <p:nvPr>
            <p:ph type="sldNum" sz="quarter" idx="12"/>
          </p:nvPr>
        </p:nvSpPr>
        <p:spPr/>
        <p:txBody>
          <a:bodyPr/>
          <a:lstStyle/>
          <a:p>
            <a:pPr>
              <a:defRPr/>
            </a:pPr>
            <a:fld id="{4D9A06B0-DA64-D844-8CC1-CE9BE04625CD}" type="slidenum">
              <a:rPr lang="en-US" altLang="en-US" smtClean="0"/>
              <a:pPr>
                <a:defRPr/>
              </a:pPr>
              <a:t>‹#›</a:t>
            </a:fld>
            <a:endParaRPr lang="en-US" altLang="en-US"/>
          </a:p>
        </p:txBody>
      </p:sp>
    </p:spTree>
    <p:extLst>
      <p:ext uri="{BB962C8B-B14F-4D97-AF65-F5344CB8AC3E}">
        <p14:creationId xmlns:p14="http://schemas.microsoft.com/office/powerpoint/2010/main" val="364956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C8A97-EDE4-6CD8-A7D3-CCE5774E42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7030DF-950E-41D2-197F-EC519DE9B2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31576-F38C-0659-7D2D-57E7D5E27CDA}"/>
              </a:ext>
            </a:extLst>
          </p:cNvPr>
          <p:cNvSpPr>
            <a:spLocks noGrp="1"/>
          </p:cNvSpPr>
          <p:nvPr>
            <p:ph type="dt" sz="half" idx="10"/>
          </p:nvPr>
        </p:nvSpPr>
        <p:spPr/>
        <p:txBody>
          <a:bodyPr/>
          <a:lstStyle/>
          <a:p>
            <a:pPr>
              <a:defRPr/>
            </a:pPr>
            <a:fld id="{C8A8A498-9D22-9E4B-B04E-E18CA45CDA13}" type="datetimeFigureOut">
              <a:rPr lang="en-US" altLang="en-US" smtClean="0"/>
              <a:pPr>
                <a:defRPr/>
              </a:pPr>
              <a:t>5/13/22</a:t>
            </a:fld>
            <a:endParaRPr lang="en-US" altLang="en-US"/>
          </a:p>
        </p:txBody>
      </p:sp>
      <p:sp>
        <p:nvSpPr>
          <p:cNvPr id="5" name="Footer Placeholder 4">
            <a:extLst>
              <a:ext uri="{FF2B5EF4-FFF2-40B4-BE49-F238E27FC236}">
                <a16:creationId xmlns:a16="http://schemas.microsoft.com/office/drawing/2014/main" id="{1BD85569-335A-AE22-200E-4B340A9E9E3B}"/>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0D78B83D-F6FE-2724-012F-FE8ED740193C}"/>
              </a:ext>
            </a:extLst>
          </p:cNvPr>
          <p:cNvSpPr>
            <a:spLocks noGrp="1"/>
          </p:cNvSpPr>
          <p:nvPr>
            <p:ph type="sldNum" sz="quarter" idx="12"/>
          </p:nvPr>
        </p:nvSpPr>
        <p:spPr/>
        <p:txBody>
          <a:bodyPr/>
          <a:lstStyle/>
          <a:p>
            <a:pPr>
              <a:defRPr/>
            </a:pPr>
            <a:fld id="{D211219B-7DF4-EE41-82D3-62DD6D542889}" type="slidenum">
              <a:rPr lang="en-US" altLang="en-US" smtClean="0"/>
              <a:pPr>
                <a:defRPr/>
              </a:pPr>
              <a:t>‹#›</a:t>
            </a:fld>
            <a:endParaRPr lang="en-US" altLang="en-US"/>
          </a:p>
        </p:txBody>
      </p:sp>
    </p:spTree>
    <p:extLst>
      <p:ext uri="{BB962C8B-B14F-4D97-AF65-F5344CB8AC3E}">
        <p14:creationId xmlns:p14="http://schemas.microsoft.com/office/powerpoint/2010/main" val="359699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AA8112-7817-3058-603D-BC9DDB5652E3}"/>
              </a:ext>
            </a:extLst>
          </p:cNvPr>
          <p:cNvSpPr>
            <a:spLocks noGrp="1"/>
          </p:cNvSpPr>
          <p:nvPr>
            <p:ph type="title" orient="vert"/>
          </p:nvPr>
        </p:nvSpPr>
        <p:spPr>
          <a:xfrm>
            <a:off x="9306560" y="519291"/>
            <a:ext cx="2804160" cy="82657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D02905-9303-8380-583C-F85BD63C92F0}"/>
              </a:ext>
            </a:extLst>
          </p:cNvPr>
          <p:cNvSpPr>
            <a:spLocks noGrp="1"/>
          </p:cNvSpPr>
          <p:nvPr>
            <p:ph type="body" orient="vert" idx="1"/>
          </p:nvPr>
        </p:nvSpPr>
        <p:spPr>
          <a:xfrm>
            <a:off x="894080" y="519291"/>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290CA-7AD2-A25B-49F1-6AE0C5B1E79A}"/>
              </a:ext>
            </a:extLst>
          </p:cNvPr>
          <p:cNvSpPr>
            <a:spLocks noGrp="1"/>
          </p:cNvSpPr>
          <p:nvPr>
            <p:ph type="dt" sz="half" idx="10"/>
          </p:nvPr>
        </p:nvSpPr>
        <p:spPr/>
        <p:txBody>
          <a:bodyPr/>
          <a:lstStyle/>
          <a:p>
            <a:pPr>
              <a:defRPr/>
            </a:pPr>
            <a:fld id="{44F233E8-FB7A-7A4F-9ECA-23E1609A03ED}" type="datetimeFigureOut">
              <a:rPr lang="en-US" altLang="en-US" smtClean="0"/>
              <a:pPr>
                <a:defRPr/>
              </a:pPr>
              <a:t>5/13/22</a:t>
            </a:fld>
            <a:endParaRPr lang="en-US" altLang="en-US"/>
          </a:p>
        </p:txBody>
      </p:sp>
      <p:sp>
        <p:nvSpPr>
          <p:cNvPr id="5" name="Footer Placeholder 4">
            <a:extLst>
              <a:ext uri="{FF2B5EF4-FFF2-40B4-BE49-F238E27FC236}">
                <a16:creationId xmlns:a16="http://schemas.microsoft.com/office/drawing/2014/main" id="{2278AD15-2869-2FB6-C3E1-8CB3EAD0EF8F}"/>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EDB8CC31-E9B7-DC37-C23B-A47576C407B3}"/>
              </a:ext>
            </a:extLst>
          </p:cNvPr>
          <p:cNvSpPr>
            <a:spLocks noGrp="1"/>
          </p:cNvSpPr>
          <p:nvPr>
            <p:ph type="sldNum" sz="quarter" idx="12"/>
          </p:nvPr>
        </p:nvSpPr>
        <p:spPr/>
        <p:txBody>
          <a:bodyPr/>
          <a:lstStyle/>
          <a:p>
            <a:pPr>
              <a:defRPr/>
            </a:pPr>
            <a:fld id="{4D654361-B877-C94E-895E-CAA6D7536FAD}" type="slidenum">
              <a:rPr lang="en-US" altLang="en-US" smtClean="0"/>
              <a:pPr>
                <a:defRPr/>
              </a:pPr>
              <a:t>‹#›</a:t>
            </a:fld>
            <a:endParaRPr lang="en-US" altLang="en-US"/>
          </a:p>
        </p:txBody>
      </p:sp>
    </p:spTree>
    <p:extLst>
      <p:ext uri="{BB962C8B-B14F-4D97-AF65-F5344CB8AC3E}">
        <p14:creationId xmlns:p14="http://schemas.microsoft.com/office/powerpoint/2010/main" val="213358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FE59-E000-F963-E83C-5A6DD7D7F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945FC-5493-CCFF-E12B-43D9753D46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89864-C34A-137A-9AB6-B32E1EAB5633}"/>
              </a:ext>
            </a:extLst>
          </p:cNvPr>
          <p:cNvSpPr>
            <a:spLocks noGrp="1"/>
          </p:cNvSpPr>
          <p:nvPr>
            <p:ph type="dt" sz="half" idx="10"/>
          </p:nvPr>
        </p:nvSpPr>
        <p:spPr/>
        <p:txBody>
          <a:bodyPr/>
          <a:lstStyle/>
          <a:p>
            <a:pPr>
              <a:defRPr/>
            </a:pPr>
            <a:fld id="{B7F00D41-0B50-964E-B005-CE07B443F750}" type="datetimeFigureOut">
              <a:rPr lang="en-US" altLang="en-US" smtClean="0"/>
              <a:pPr>
                <a:defRPr/>
              </a:pPr>
              <a:t>5/13/22</a:t>
            </a:fld>
            <a:endParaRPr lang="en-US" altLang="en-US"/>
          </a:p>
        </p:txBody>
      </p:sp>
      <p:sp>
        <p:nvSpPr>
          <p:cNvPr id="5" name="Footer Placeholder 4">
            <a:extLst>
              <a:ext uri="{FF2B5EF4-FFF2-40B4-BE49-F238E27FC236}">
                <a16:creationId xmlns:a16="http://schemas.microsoft.com/office/drawing/2014/main" id="{7B881545-A5D0-0E54-8308-9BA10E273083}"/>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22DC501E-D0D9-1233-2CCD-3A56ACDA9C82}"/>
              </a:ext>
            </a:extLst>
          </p:cNvPr>
          <p:cNvSpPr>
            <a:spLocks noGrp="1"/>
          </p:cNvSpPr>
          <p:nvPr>
            <p:ph type="sldNum" sz="quarter" idx="12"/>
          </p:nvPr>
        </p:nvSpPr>
        <p:spPr/>
        <p:txBody>
          <a:bodyPr/>
          <a:lstStyle/>
          <a:p>
            <a:pPr>
              <a:defRPr/>
            </a:pPr>
            <a:fld id="{D79C61D5-8BA3-1A44-BF8A-46E611D20D82}" type="slidenum">
              <a:rPr lang="en-US" altLang="en-US" smtClean="0"/>
              <a:pPr>
                <a:defRPr/>
              </a:pPr>
              <a:t>‹#›</a:t>
            </a:fld>
            <a:endParaRPr lang="en-US" altLang="en-US"/>
          </a:p>
        </p:txBody>
      </p:sp>
    </p:spTree>
    <p:extLst>
      <p:ext uri="{BB962C8B-B14F-4D97-AF65-F5344CB8AC3E}">
        <p14:creationId xmlns:p14="http://schemas.microsoft.com/office/powerpoint/2010/main" val="78765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E18F-C463-FA0A-D81A-33EC1EDE5A11}"/>
              </a:ext>
            </a:extLst>
          </p:cNvPr>
          <p:cNvSpPr>
            <a:spLocks noGrp="1"/>
          </p:cNvSpPr>
          <p:nvPr>
            <p:ph type="title"/>
          </p:nvPr>
        </p:nvSpPr>
        <p:spPr>
          <a:xfrm>
            <a:off x="887307" y="2431628"/>
            <a:ext cx="11216640" cy="4057226"/>
          </a:xfrm>
        </p:spPr>
        <p:txBody>
          <a:bodyPr anchor="b"/>
          <a:lstStyle>
            <a:lvl1pPr>
              <a:defRPr sz="6401"/>
            </a:lvl1pPr>
          </a:lstStyle>
          <a:p>
            <a:r>
              <a:rPr lang="en-US"/>
              <a:t>Click to edit Master title style</a:t>
            </a:r>
          </a:p>
        </p:txBody>
      </p:sp>
      <p:sp>
        <p:nvSpPr>
          <p:cNvPr id="3" name="Text Placeholder 2">
            <a:extLst>
              <a:ext uri="{FF2B5EF4-FFF2-40B4-BE49-F238E27FC236}">
                <a16:creationId xmlns:a16="http://schemas.microsoft.com/office/drawing/2014/main" id="{B0A07B9B-E55C-D3DF-07B2-2F44A41A552C}"/>
              </a:ext>
            </a:extLst>
          </p:cNvPr>
          <p:cNvSpPr>
            <a:spLocks noGrp="1"/>
          </p:cNvSpPr>
          <p:nvPr>
            <p:ph type="body" idx="1"/>
          </p:nvPr>
        </p:nvSpPr>
        <p:spPr>
          <a:xfrm>
            <a:off x="887307" y="6527239"/>
            <a:ext cx="11216640" cy="2133599"/>
          </a:xfrm>
        </p:spPr>
        <p:txBody>
          <a:bodyPr/>
          <a:lstStyle>
            <a:lvl1pPr marL="0" indent="0">
              <a:buNone/>
              <a:defRPr sz="2561">
                <a:solidFill>
                  <a:schemeClr val="tx1">
                    <a:tint val="75000"/>
                  </a:schemeClr>
                </a:solidFill>
              </a:defRPr>
            </a:lvl1pPr>
            <a:lvl2pPr marL="487720" indent="0">
              <a:buNone/>
              <a:defRPr sz="2133">
                <a:solidFill>
                  <a:schemeClr val="tx1">
                    <a:tint val="75000"/>
                  </a:schemeClr>
                </a:solidFill>
              </a:defRPr>
            </a:lvl2pPr>
            <a:lvl3pPr marL="975439" indent="0">
              <a:buNone/>
              <a:defRPr sz="1920">
                <a:solidFill>
                  <a:schemeClr val="tx1">
                    <a:tint val="75000"/>
                  </a:schemeClr>
                </a:solidFill>
              </a:defRPr>
            </a:lvl3pPr>
            <a:lvl4pPr marL="1463159" indent="0">
              <a:buNone/>
              <a:defRPr sz="1707">
                <a:solidFill>
                  <a:schemeClr val="tx1">
                    <a:tint val="75000"/>
                  </a:schemeClr>
                </a:solidFill>
              </a:defRPr>
            </a:lvl4pPr>
            <a:lvl5pPr marL="1950878" indent="0">
              <a:buNone/>
              <a:defRPr sz="1707">
                <a:solidFill>
                  <a:schemeClr val="tx1">
                    <a:tint val="75000"/>
                  </a:schemeClr>
                </a:solidFill>
              </a:defRPr>
            </a:lvl5pPr>
            <a:lvl6pPr marL="2438598" indent="0">
              <a:buNone/>
              <a:defRPr sz="1707">
                <a:solidFill>
                  <a:schemeClr val="tx1">
                    <a:tint val="75000"/>
                  </a:schemeClr>
                </a:solidFill>
              </a:defRPr>
            </a:lvl6pPr>
            <a:lvl7pPr marL="2926317" indent="0">
              <a:buNone/>
              <a:defRPr sz="1707">
                <a:solidFill>
                  <a:schemeClr val="tx1">
                    <a:tint val="75000"/>
                  </a:schemeClr>
                </a:solidFill>
              </a:defRPr>
            </a:lvl7pPr>
            <a:lvl8pPr marL="3414038" indent="0">
              <a:buNone/>
              <a:defRPr sz="1707">
                <a:solidFill>
                  <a:schemeClr val="tx1">
                    <a:tint val="75000"/>
                  </a:schemeClr>
                </a:solidFill>
              </a:defRPr>
            </a:lvl8pPr>
            <a:lvl9pPr marL="3901757" indent="0">
              <a:buNone/>
              <a:defRPr sz="170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108A41-29AE-C868-C668-1F8FBF8753CA}"/>
              </a:ext>
            </a:extLst>
          </p:cNvPr>
          <p:cNvSpPr>
            <a:spLocks noGrp="1"/>
          </p:cNvSpPr>
          <p:nvPr>
            <p:ph type="dt" sz="half" idx="10"/>
          </p:nvPr>
        </p:nvSpPr>
        <p:spPr/>
        <p:txBody>
          <a:bodyPr/>
          <a:lstStyle/>
          <a:p>
            <a:pPr>
              <a:defRPr/>
            </a:pPr>
            <a:fld id="{C5C5F6B5-53D1-DE4E-92E2-D35948F13032}" type="datetimeFigureOut">
              <a:rPr lang="en-US" altLang="en-US" smtClean="0"/>
              <a:pPr>
                <a:defRPr/>
              </a:pPr>
              <a:t>5/13/22</a:t>
            </a:fld>
            <a:endParaRPr lang="en-US" altLang="en-US"/>
          </a:p>
        </p:txBody>
      </p:sp>
      <p:sp>
        <p:nvSpPr>
          <p:cNvPr id="5" name="Footer Placeholder 4">
            <a:extLst>
              <a:ext uri="{FF2B5EF4-FFF2-40B4-BE49-F238E27FC236}">
                <a16:creationId xmlns:a16="http://schemas.microsoft.com/office/drawing/2014/main" id="{DCBE2A2B-3A98-4A4F-8D46-13C39AC4D426}"/>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AA4FC568-E4AA-A106-C4F3-B581D7188049}"/>
              </a:ext>
            </a:extLst>
          </p:cNvPr>
          <p:cNvSpPr>
            <a:spLocks noGrp="1"/>
          </p:cNvSpPr>
          <p:nvPr>
            <p:ph type="sldNum" sz="quarter" idx="12"/>
          </p:nvPr>
        </p:nvSpPr>
        <p:spPr/>
        <p:txBody>
          <a:bodyPr/>
          <a:lstStyle/>
          <a:p>
            <a:pPr>
              <a:defRPr/>
            </a:pPr>
            <a:fld id="{15CB20FB-DBD3-CA4C-90F9-FA636ECE8F14}" type="slidenum">
              <a:rPr lang="en-US" altLang="en-US" smtClean="0"/>
              <a:pPr>
                <a:defRPr/>
              </a:pPr>
              <a:t>‹#›</a:t>
            </a:fld>
            <a:endParaRPr lang="en-US" altLang="en-US"/>
          </a:p>
        </p:txBody>
      </p:sp>
    </p:spTree>
    <p:extLst>
      <p:ext uri="{BB962C8B-B14F-4D97-AF65-F5344CB8AC3E}">
        <p14:creationId xmlns:p14="http://schemas.microsoft.com/office/powerpoint/2010/main" val="3392698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1A7F-9AC2-EB35-8A53-810679887B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59265-530D-2C9A-444E-1AF1B128992B}"/>
              </a:ext>
            </a:extLst>
          </p:cNvPr>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E8EEE-1FA8-0C31-C38C-F503E2820A35}"/>
              </a:ext>
            </a:extLst>
          </p:cNvPr>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80DD96-C627-9792-0DE7-07D90FB6A674}"/>
              </a:ext>
            </a:extLst>
          </p:cNvPr>
          <p:cNvSpPr>
            <a:spLocks noGrp="1"/>
          </p:cNvSpPr>
          <p:nvPr>
            <p:ph type="dt" sz="half" idx="10"/>
          </p:nvPr>
        </p:nvSpPr>
        <p:spPr/>
        <p:txBody>
          <a:bodyPr/>
          <a:lstStyle/>
          <a:p>
            <a:pPr>
              <a:defRPr/>
            </a:pPr>
            <a:fld id="{E53C1A88-817E-7943-B685-44B2BC9C28BD}" type="datetimeFigureOut">
              <a:rPr lang="en-US" altLang="en-US" smtClean="0"/>
              <a:pPr>
                <a:defRPr/>
              </a:pPr>
              <a:t>5/13/22</a:t>
            </a:fld>
            <a:endParaRPr lang="en-US" altLang="en-US"/>
          </a:p>
        </p:txBody>
      </p:sp>
      <p:sp>
        <p:nvSpPr>
          <p:cNvPr id="6" name="Footer Placeholder 5">
            <a:extLst>
              <a:ext uri="{FF2B5EF4-FFF2-40B4-BE49-F238E27FC236}">
                <a16:creationId xmlns:a16="http://schemas.microsoft.com/office/drawing/2014/main" id="{23B0A4C1-39D7-4618-7952-4B71C787EB3C}"/>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FC939A3F-026A-4280-3E42-1D182D7C945D}"/>
              </a:ext>
            </a:extLst>
          </p:cNvPr>
          <p:cNvSpPr>
            <a:spLocks noGrp="1"/>
          </p:cNvSpPr>
          <p:nvPr>
            <p:ph type="sldNum" sz="quarter" idx="12"/>
          </p:nvPr>
        </p:nvSpPr>
        <p:spPr/>
        <p:txBody>
          <a:bodyPr/>
          <a:lstStyle/>
          <a:p>
            <a:pPr>
              <a:defRPr/>
            </a:pPr>
            <a:fld id="{C4408F47-EC05-0B4D-8A11-4779C4CEF585}" type="slidenum">
              <a:rPr lang="en-US" altLang="en-US" smtClean="0"/>
              <a:pPr>
                <a:defRPr/>
              </a:pPr>
              <a:t>‹#›</a:t>
            </a:fld>
            <a:endParaRPr lang="en-US" altLang="en-US"/>
          </a:p>
        </p:txBody>
      </p:sp>
    </p:spTree>
    <p:extLst>
      <p:ext uri="{BB962C8B-B14F-4D97-AF65-F5344CB8AC3E}">
        <p14:creationId xmlns:p14="http://schemas.microsoft.com/office/powerpoint/2010/main" val="350839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455C-DBEF-ED20-4C64-971414F21F24}"/>
              </a:ext>
            </a:extLst>
          </p:cNvPr>
          <p:cNvSpPr>
            <a:spLocks noGrp="1"/>
          </p:cNvSpPr>
          <p:nvPr>
            <p:ph type="title"/>
          </p:nvPr>
        </p:nvSpPr>
        <p:spPr>
          <a:xfrm>
            <a:off x="895775" y="519292"/>
            <a:ext cx="11216640" cy="1885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9C4EBB-D0D3-428E-4819-4408AEA9B0F8}"/>
              </a:ext>
            </a:extLst>
          </p:cNvPr>
          <p:cNvSpPr>
            <a:spLocks noGrp="1"/>
          </p:cNvSpPr>
          <p:nvPr>
            <p:ph type="body" idx="1"/>
          </p:nvPr>
        </p:nvSpPr>
        <p:spPr>
          <a:xfrm>
            <a:off x="895776" y="2390987"/>
            <a:ext cx="5501639" cy="1171786"/>
          </a:xfrm>
        </p:spPr>
        <p:txBody>
          <a:bodyPr anchor="b"/>
          <a:lstStyle>
            <a:lvl1pPr marL="0" indent="0">
              <a:buNone/>
              <a:defRPr sz="2561" b="1"/>
            </a:lvl1pPr>
            <a:lvl2pPr marL="487720" indent="0">
              <a:buNone/>
              <a:defRPr sz="2133" b="1"/>
            </a:lvl2pPr>
            <a:lvl3pPr marL="975439" indent="0">
              <a:buNone/>
              <a:defRPr sz="1920" b="1"/>
            </a:lvl3pPr>
            <a:lvl4pPr marL="1463159" indent="0">
              <a:buNone/>
              <a:defRPr sz="1707" b="1"/>
            </a:lvl4pPr>
            <a:lvl5pPr marL="1950878" indent="0">
              <a:buNone/>
              <a:defRPr sz="1707" b="1"/>
            </a:lvl5pPr>
            <a:lvl6pPr marL="2438598" indent="0">
              <a:buNone/>
              <a:defRPr sz="1707" b="1"/>
            </a:lvl6pPr>
            <a:lvl7pPr marL="2926317" indent="0">
              <a:buNone/>
              <a:defRPr sz="1707" b="1"/>
            </a:lvl7pPr>
            <a:lvl8pPr marL="3414038" indent="0">
              <a:buNone/>
              <a:defRPr sz="1707" b="1"/>
            </a:lvl8pPr>
            <a:lvl9pPr marL="3901757"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79325ED-E235-D713-634C-9864462085BF}"/>
              </a:ext>
            </a:extLst>
          </p:cNvPr>
          <p:cNvSpPr>
            <a:spLocks noGrp="1"/>
          </p:cNvSpPr>
          <p:nvPr>
            <p:ph sz="half" idx="2"/>
          </p:nvPr>
        </p:nvSpPr>
        <p:spPr>
          <a:xfrm>
            <a:off x="895776" y="3562775"/>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74A73C-2772-6C41-C6EE-C6CEA091B9FB}"/>
              </a:ext>
            </a:extLst>
          </p:cNvPr>
          <p:cNvSpPr>
            <a:spLocks noGrp="1"/>
          </p:cNvSpPr>
          <p:nvPr>
            <p:ph type="body" sz="quarter" idx="3"/>
          </p:nvPr>
        </p:nvSpPr>
        <p:spPr>
          <a:xfrm>
            <a:off x="6583680" y="2390987"/>
            <a:ext cx="5528734" cy="1171786"/>
          </a:xfrm>
        </p:spPr>
        <p:txBody>
          <a:bodyPr anchor="b"/>
          <a:lstStyle>
            <a:lvl1pPr marL="0" indent="0">
              <a:buNone/>
              <a:defRPr sz="2561" b="1"/>
            </a:lvl1pPr>
            <a:lvl2pPr marL="487720" indent="0">
              <a:buNone/>
              <a:defRPr sz="2133" b="1"/>
            </a:lvl2pPr>
            <a:lvl3pPr marL="975439" indent="0">
              <a:buNone/>
              <a:defRPr sz="1920" b="1"/>
            </a:lvl3pPr>
            <a:lvl4pPr marL="1463159" indent="0">
              <a:buNone/>
              <a:defRPr sz="1707" b="1"/>
            </a:lvl4pPr>
            <a:lvl5pPr marL="1950878" indent="0">
              <a:buNone/>
              <a:defRPr sz="1707" b="1"/>
            </a:lvl5pPr>
            <a:lvl6pPr marL="2438598" indent="0">
              <a:buNone/>
              <a:defRPr sz="1707" b="1"/>
            </a:lvl6pPr>
            <a:lvl7pPr marL="2926317" indent="0">
              <a:buNone/>
              <a:defRPr sz="1707" b="1"/>
            </a:lvl7pPr>
            <a:lvl8pPr marL="3414038" indent="0">
              <a:buNone/>
              <a:defRPr sz="1707" b="1"/>
            </a:lvl8pPr>
            <a:lvl9pPr marL="3901757"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3B3EAF04-38FC-9788-21D2-40BF7F63D5D4}"/>
              </a:ext>
            </a:extLst>
          </p:cNvPr>
          <p:cNvSpPr>
            <a:spLocks noGrp="1"/>
          </p:cNvSpPr>
          <p:nvPr>
            <p:ph sz="quarter" idx="4"/>
          </p:nvPr>
        </p:nvSpPr>
        <p:spPr>
          <a:xfrm>
            <a:off x="6583680" y="3562775"/>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073DC9-C9D3-0359-42B8-6315D2223B8B}"/>
              </a:ext>
            </a:extLst>
          </p:cNvPr>
          <p:cNvSpPr>
            <a:spLocks noGrp="1"/>
          </p:cNvSpPr>
          <p:nvPr>
            <p:ph type="dt" sz="half" idx="10"/>
          </p:nvPr>
        </p:nvSpPr>
        <p:spPr/>
        <p:txBody>
          <a:bodyPr/>
          <a:lstStyle/>
          <a:p>
            <a:pPr>
              <a:defRPr/>
            </a:pPr>
            <a:fld id="{E777F0FA-8523-124B-912C-C2AF0A404EF3}" type="datetimeFigureOut">
              <a:rPr lang="en-US" altLang="en-US" smtClean="0"/>
              <a:pPr>
                <a:defRPr/>
              </a:pPr>
              <a:t>5/13/22</a:t>
            </a:fld>
            <a:endParaRPr lang="en-US" altLang="en-US"/>
          </a:p>
        </p:txBody>
      </p:sp>
      <p:sp>
        <p:nvSpPr>
          <p:cNvPr id="8" name="Footer Placeholder 7">
            <a:extLst>
              <a:ext uri="{FF2B5EF4-FFF2-40B4-BE49-F238E27FC236}">
                <a16:creationId xmlns:a16="http://schemas.microsoft.com/office/drawing/2014/main" id="{99840688-20C5-AE99-0BA3-A6752C3EFA4B}"/>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270F3061-FBC4-42BE-43AE-DED902BDEE4A}"/>
              </a:ext>
            </a:extLst>
          </p:cNvPr>
          <p:cNvSpPr>
            <a:spLocks noGrp="1"/>
          </p:cNvSpPr>
          <p:nvPr>
            <p:ph type="sldNum" sz="quarter" idx="12"/>
          </p:nvPr>
        </p:nvSpPr>
        <p:spPr/>
        <p:txBody>
          <a:bodyPr/>
          <a:lstStyle/>
          <a:p>
            <a:pPr>
              <a:defRPr/>
            </a:pPr>
            <a:fld id="{77BCAD6B-B001-5344-91B6-9F858D6279ED}" type="slidenum">
              <a:rPr lang="en-US" altLang="en-US" smtClean="0"/>
              <a:pPr>
                <a:defRPr/>
              </a:pPr>
              <a:t>‹#›</a:t>
            </a:fld>
            <a:endParaRPr lang="en-US" altLang="en-US"/>
          </a:p>
        </p:txBody>
      </p:sp>
    </p:spTree>
    <p:extLst>
      <p:ext uri="{BB962C8B-B14F-4D97-AF65-F5344CB8AC3E}">
        <p14:creationId xmlns:p14="http://schemas.microsoft.com/office/powerpoint/2010/main" val="81899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1C2EE-90B9-F7CA-1105-8983E12939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E154EE-314B-D8A4-8A2F-5AE2F57EABF0}"/>
              </a:ext>
            </a:extLst>
          </p:cNvPr>
          <p:cNvSpPr>
            <a:spLocks noGrp="1"/>
          </p:cNvSpPr>
          <p:nvPr>
            <p:ph type="dt" sz="half" idx="10"/>
          </p:nvPr>
        </p:nvSpPr>
        <p:spPr/>
        <p:txBody>
          <a:bodyPr/>
          <a:lstStyle/>
          <a:p>
            <a:pPr>
              <a:defRPr/>
            </a:pPr>
            <a:fld id="{B162A4E9-084B-6145-9982-12C72E58269A}" type="datetimeFigureOut">
              <a:rPr lang="en-US" altLang="en-US" smtClean="0"/>
              <a:pPr>
                <a:defRPr/>
              </a:pPr>
              <a:t>5/13/22</a:t>
            </a:fld>
            <a:endParaRPr lang="en-US" altLang="en-US"/>
          </a:p>
        </p:txBody>
      </p:sp>
      <p:sp>
        <p:nvSpPr>
          <p:cNvPr id="4" name="Footer Placeholder 3">
            <a:extLst>
              <a:ext uri="{FF2B5EF4-FFF2-40B4-BE49-F238E27FC236}">
                <a16:creationId xmlns:a16="http://schemas.microsoft.com/office/drawing/2014/main" id="{CBA22835-B5F8-4B54-E709-C4B5444BA227}"/>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C8CB5B5D-2269-94C3-DD30-5679A5F40488}"/>
              </a:ext>
            </a:extLst>
          </p:cNvPr>
          <p:cNvSpPr>
            <a:spLocks noGrp="1"/>
          </p:cNvSpPr>
          <p:nvPr>
            <p:ph type="sldNum" sz="quarter" idx="12"/>
          </p:nvPr>
        </p:nvSpPr>
        <p:spPr/>
        <p:txBody>
          <a:bodyPr/>
          <a:lstStyle/>
          <a:p>
            <a:pPr>
              <a:defRPr/>
            </a:pPr>
            <a:fld id="{091137F4-32B1-4C4E-B117-40F31E6A7965}" type="slidenum">
              <a:rPr lang="en-US" altLang="en-US" smtClean="0"/>
              <a:pPr>
                <a:defRPr/>
              </a:pPr>
              <a:t>‹#›</a:t>
            </a:fld>
            <a:endParaRPr lang="en-US" altLang="en-US"/>
          </a:p>
        </p:txBody>
      </p:sp>
    </p:spTree>
    <p:extLst>
      <p:ext uri="{BB962C8B-B14F-4D97-AF65-F5344CB8AC3E}">
        <p14:creationId xmlns:p14="http://schemas.microsoft.com/office/powerpoint/2010/main" val="153269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FDE9B-BEF0-8579-CD62-812736C764CF}"/>
              </a:ext>
            </a:extLst>
          </p:cNvPr>
          <p:cNvSpPr>
            <a:spLocks noGrp="1"/>
          </p:cNvSpPr>
          <p:nvPr>
            <p:ph type="dt" sz="half" idx="10"/>
          </p:nvPr>
        </p:nvSpPr>
        <p:spPr/>
        <p:txBody>
          <a:bodyPr/>
          <a:lstStyle/>
          <a:p>
            <a:pPr>
              <a:defRPr/>
            </a:pPr>
            <a:fld id="{D575D39A-8A93-2947-8FBA-1DAEDB16B1F9}" type="datetimeFigureOut">
              <a:rPr lang="en-US" altLang="en-US" smtClean="0"/>
              <a:pPr>
                <a:defRPr/>
              </a:pPr>
              <a:t>5/13/22</a:t>
            </a:fld>
            <a:endParaRPr lang="en-US" altLang="en-US"/>
          </a:p>
        </p:txBody>
      </p:sp>
      <p:sp>
        <p:nvSpPr>
          <p:cNvPr id="3" name="Footer Placeholder 2">
            <a:extLst>
              <a:ext uri="{FF2B5EF4-FFF2-40B4-BE49-F238E27FC236}">
                <a16:creationId xmlns:a16="http://schemas.microsoft.com/office/drawing/2014/main" id="{451EBFF6-7816-3FBA-9BD4-56B3CB077E2F}"/>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C272FB60-02A5-A3C2-70B8-AFCF584589D3}"/>
              </a:ext>
            </a:extLst>
          </p:cNvPr>
          <p:cNvSpPr>
            <a:spLocks noGrp="1"/>
          </p:cNvSpPr>
          <p:nvPr>
            <p:ph type="sldNum" sz="quarter" idx="12"/>
          </p:nvPr>
        </p:nvSpPr>
        <p:spPr/>
        <p:txBody>
          <a:bodyPr/>
          <a:lstStyle/>
          <a:p>
            <a:pPr>
              <a:defRPr/>
            </a:pPr>
            <a:fld id="{BD575BD5-02F1-F946-AE29-7AB803A2E4BA}" type="slidenum">
              <a:rPr lang="en-US" altLang="en-US" smtClean="0"/>
              <a:pPr>
                <a:defRPr/>
              </a:pPr>
              <a:t>‹#›</a:t>
            </a:fld>
            <a:endParaRPr lang="en-US" altLang="en-US"/>
          </a:p>
        </p:txBody>
      </p:sp>
    </p:spTree>
    <p:extLst>
      <p:ext uri="{BB962C8B-B14F-4D97-AF65-F5344CB8AC3E}">
        <p14:creationId xmlns:p14="http://schemas.microsoft.com/office/powerpoint/2010/main" val="1825388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99E9-CAF5-0542-A9FD-023BA53F1719}"/>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B5EA6AF8-75A3-DE09-654A-3454A1E05C20}"/>
              </a:ext>
            </a:extLst>
          </p:cNvPr>
          <p:cNvSpPr>
            <a:spLocks noGrp="1"/>
          </p:cNvSpPr>
          <p:nvPr>
            <p:ph idx="1"/>
          </p:nvPr>
        </p:nvSpPr>
        <p:spPr>
          <a:xfrm>
            <a:off x="5528734" y="1404338"/>
            <a:ext cx="6583680" cy="6931378"/>
          </a:xfrm>
        </p:spPr>
        <p:txBody>
          <a:bodyPr/>
          <a:lstStyle>
            <a:lvl1pPr>
              <a:defRPr sz="3413"/>
            </a:lvl1pPr>
            <a:lvl2pPr>
              <a:defRPr sz="2987"/>
            </a:lvl2pPr>
            <a:lvl3pPr>
              <a:defRPr sz="2561"/>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D74EB1-2DBB-7CA0-7A7D-78EABFDABE23}"/>
              </a:ext>
            </a:extLst>
          </p:cNvPr>
          <p:cNvSpPr>
            <a:spLocks noGrp="1"/>
          </p:cNvSpPr>
          <p:nvPr>
            <p:ph type="body" sz="half" idx="2"/>
          </p:nvPr>
        </p:nvSpPr>
        <p:spPr>
          <a:xfrm>
            <a:off x="895774" y="2926082"/>
            <a:ext cx="4194386" cy="5420925"/>
          </a:xfrm>
        </p:spPr>
        <p:txBody>
          <a:bodyPr/>
          <a:lstStyle>
            <a:lvl1pPr marL="0" indent="0">
              <a:buNone/>
              <a:defRPr sz="1707"/>
            </a:lvl1pPr>
            <a:lvl2pPr marL="487720" indent="0">
              <a:buNone/>
              <a:defRPr sz="1493"/>
            </a:lvl2pPr>
            <a:lvl3pPr marL="975439" indent="0">
              <a:buNone/>
              <a:defRPr sz="1280"/>
            </a:lvl3pPr>
            <a:lvl4pPr marL="1463159" indent="0">
              <a:buNone/>
              <a:defRPr sz="1067"/>
            </a:lvl4pPr>
            <a:lvl5pPr marL="1950878" indent="0">
              <a:buNone/>
              <a:defRPr sz="1067"/>
            </a:lvl5pPr>
            <a:lvl6pPr marL="2438598" indent="0">
              <a:buNone/>
              <a:defRPr sz="1067"/>
            </a:lvl6pPr>
            <a:lvl7pPr marL="2926317" indent="0">
              <a:buNone/>
              <a:defRPr sz="1067"/>
            </a:lvl7pPr>
            <a:lvl8pPr marL="3414038" indent="0">
              <a:buNone/>
              <a:defRPr sz="1067"/>
            </a:lvl8pPr>
            <a:lvl9pPr marL="3901757"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B496755B-C025-DF2E-F994-E4A6DC6F3E48}"/>
              </a:ext>
            </a:extLst>
          </p:cNvPr>
          <p:cNvSpPr>
            <a:spLocks noGrp="1"/>
          </p:cNvSpPr>
          <p:nvPr>
            <p:ph type="dt" sz="half" idx="10"/>
          </p:nvPr>
        </p:nvSpPr>
        <p:spPr/>
        <p:txBody>
          <a:bodyPr/>
          <a:lstStyle/>
          <a:p>
            <a:pPr>
              <a:defRPr/>
            </a:pPr>
            <a:fld id="{3C9A5217-E3AA-CB45-AAC0-952C3B22E7BC}" type="datetimeFigureOut">
              <a:rPr lang="en-US" altLang="en-US" smtClean="0"/>
              <a:pPr>
                <a:defRPr/>
              </a:pPr>
              <a:t>5/13/22</a:t>
            </a:fld>
            <a:endParaRPr lang="en-US" altLang="en-US"/>
          </a:p>
        </p:txBody>
      </p:sp>
      <p:sp>
        <p:nvSpPr>
          <p:cNvPr id="6" name="Footer Placeholder 5">
            <a:extLst>
              <a:ext uri="{FF2B5EF4-FFF2-40B4-BE49-F238E27FC236}">
                <a16:creationId xmlns:a16="http://schemas.microsoft.com/office/drawing/2014/main" id="{8D3B3B33-480F-FBFC-C170-CD9E3C27F224}"/>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F1AB678B-27AA-A05F-5E69-D2236AFB68B9}"/>
              </a:ext>
            </a:extLst>
          </p:cNvPr>
          <p:cNvSpPr>
            <a:spLocks noGrp="1"/>
          </p:cNvSpPr>
          <p:nvPr>
            <p:ph type="sldNum" sz="quarter" idx="12"/>
          </p:nvPr>
        </p:nvSpPr>
        <p:spPr/>
        <p:txBody>
          <a:bodyPr/>
          <a:lstStyle/>
          <a:p>
            <a:pPr>
              <a:defRPr/>
            </a:pPr>
            <a:fld id="{069EFFF5-A755-D04C-A4FF-1982EF423750}" type="slidenum">
              <a:rPr lang="en-US" altLang="en-US" smtClean="0"/>
              <a:pPr>
                <a:defRPr/>
              </a:pPr>
              <a:t>‹#›</a:t>
            </a:fld>
            <a:endParaRPr lang="en-US" altLang="en-US"/>
          </a:p>
        </p:txBody>
      </p:sp>
    </p:spTree>
    <p:extLst>
      <p:ext uri="{BB962C8B-B14F-4D97-AF65-F5344CB8AC3E}">
        <p14:creationId xmlns:p14="http://schemas.microsoft.com/office/powerpoint/2010/main" val="389245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6C93-533C-19B7-AA0D-108316F897A6}"/>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21BEC89C-884B-1B7A-F631-23FDC1FB6E8D}"/>
              </a:ext>
            </a:extLst>
          </p:cNvPr>
          <p:cNvSpPr>
            <a:spLocks noGrp="1"/>
          </p:cNvSpPr>
          <p:nvPr>
            <p:ph type="pic" idx="1"/>
          </p:nvPr>
        </p:nvSpPr>
        <p:spPr>
          <a:xfrm>
            <a:off x="5528734" y="1404338"/>
            <a:ext cx="6583680" cy="6931378"/>
          </a:xfrm>
        </p:spPr>
        <p:txBody>
          <a:bodyPr/>
          <a:lstStyle>
            <a:lvl1pPr marL="0" indent="0">
              <a:buNone/>
              <a:defRPr sz="3413"/>
            </a:lvl1pPr>
            <a:lvl2pPr marL="487720" indent="0">
              <a:buNone/>
              <a:defRPr sz="2987"/>
            </a:lvl2pPr>
            <a:lvl3pPr marL="975439" indent="0">
              <a:buNone/>
              <a:defRPr sz="2561"/>
            </a:lvl3pPr>
            <a:lvl4pPr marL="1463159" indent="0">
              <a:buNone/>
              <a:defRPr sz="2133"/>
            </a:lvl4pPr>
            <a:lvl5pPr marL="1950878" indent="0">
              <a:buNone/>
              <a:defRPr sz="2133"/>
            </a:lvl5pPr>
            <a:lvl6pPr marL="2438598" indent="0">
              <a:buNone/>
              <a:defRPr sz="2133"/>
            </a:lvl6pPr>
            <a:lvl7pPr marL="2926317" indent="0">
              <a:buNone/>
              <a:defRPr sz="2133"/>
            </a:lvl7pPr>
            <a:lvl8pPr marL="3414038" indent="0">
              <a:buNone/>
              <a:defRPr sz="2133"/>
            </a:lvl8pPr>
            <a:lvl9pPr marL="3901757" indent="0">
              <a:buNone/>
              <a:defRPr sz="2133"/>
            </a:lvl9pPr>
          </a:lstStyle>
          <a:p>
            <a:endParaRPr lang="en-US"/>
          </a:p>
        </p:txBody>
      </p:sp>
      <p:sp>
        <p:nvSpPr>
          <p:cNvPr id="4" name="Text Placeholder 3">
            <a:extLst>
              <a:ext uri="{FF2B5EF4-FFF2-40B4-BE49-F238E27FC236}">
                <a16:creationId xmlns:a16="http://schemas.microsoft.com/office/drawing/2014/main" id="{72C22D80-B32A-C1CF-EAE3-80EBDBB13241}"/>
              </a:ext>
            </a:extLst>
          </p:cNvPr>
          <p:cNvSpPr>
            <a:spLocks noGrp="1"/>
          </p:cNvSpPr>
          <p:nvPr>
            <p:ph type="body" sz="half" idx="2"/>
          </p:nvPr>
        </p:nvSpPr>
        <p:spPr>
          <a:xfrm>
            <a:off x="895774" y="2926082"/>
            <a:ext cx="4194386" cy="5420925"/>
          </a:xfrm>
        </p:spPr>
        <p:txBody>
          <a:bodyPr/>
          <a:lstStyle>
            <a:lvl1pPr marL="0" indent="0">
              <a:buNone/>
              <a:defRPr sz="1707"/>
            </a:lvl1pPr>
            <a:lvl2pPr marL="487720" indent="0">
              <a:buNone/>
              <a:defRPr sz="1493"/>
            </a:lvl2pPr>
            <a:lvl3pPr marL="975439" indent="0">
              <a:buNone/>
              <a:defRPr sz="1280"/>
            </a:lvl3pPr>
            <a:lvl4pPr marL="1463159" indent="0">
              <a:buNone/>
              <a:defRPr sz="1067"/>
            </a:lvl4pPr>
            <a:lvl5pPr marL="1950878" indent="0">
              <a:buNone/>
              <a:defRPr sz="1067"/>
            </a:lvl5pPr>
            <a:lvl6pPr marL="2438598" indent="0">
              <a:buNone/>
              <a:defRPr sz="1067"/>
            </a:lvl6pPr>
            <a:lvl7pPr marL="2926317" indent="0">
              <a:buNone/>
              <a:defRPr sz="1067"/>
            </a:lvl7pPr>
            <a:lvl8pPr marL="3414038" indent="0">
              <a:buNone/>
              <a:defRPr sz="1067"/>
            </a:lvl8pPr>
            <a:lvl9pPr marL="3901757"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5EA0E54D-772D-2C86-79F2-45E62E6F4BF3}"/>
              </a:ext>
            </a:extLst>
          </p:cNvPr>
          <p:cNvSpPr>
            <a:spLocks noGrp="1"/>
          </p:cNvSpPr>
          <p:nvPr>
            <p:ph type="dt" sz="half" idx="10"/>
          </p:nvPr>
        </p:nvSpPr>
        <p:spPr/>
        <p:txBody>
          <a:bodyPr/>
          <a:lstStyle/>
          <a:p>
            <a:pPr>
              <a:defRPr/>
            </a:pPr>
            <a:fld id="{08152521-6529-C74F-AD92-93187CE1EACB}" type="datetimeFigureOut">
              <a:rPr lang="en-US" altLang="en-US" smtClean="0"/>
              <a:pPr>
                <a:defRPr/>
              </a:pPr>
              <a:t>5/13/22</a:t>
            </a:fld>
            <a:endParaRPr lang="en-US" altLang="en-US"/>
          </a:p>
        </p:txBody>
      </p:sp>
      <p:sp>
        <p:nvSpPr>
          <p:cNvPr id="6" name="Footer Placeholder 5">
            <a:extLst>
              <a:ext uri="{FF2B5EF4-FFF2-40B4-BE49-F238E27FC236}">
                <a16:creationId xmlns:a16="http://schemas.microsoft.com/office/drawing/2014/main" id="{1D27F4B5-26F3-FB86-4A2C-FF52612FC5B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7313DC0-12E5-7C62-880A-4C2234525E70}"/>
              </a:ext>
            </a:extLst>
          </p:cNvPr>
          <p:cNvSpPr>
            <a:spLocks noGrp="1"/>
          </p:cNvSpPr>
          <p:nvPr>
            <p:ph type="sldNum" sz="quarter" idx="12"/>
          </p:nvPr>
        </p:nvSpPr>
        <p:spPr/>
        <p:txBody>
          <a:bodyPr/>
          <a:lstStyle/>
          <a:p>
            <a:pPr>
              <a:defRPr/>
            </a:pPr>
            <a:fld id="{3A111F70-7725-6E4F-A12B-954C0F029FBA}" type="slidenum">
              <a:rPr lang="en-US" altLang="en-US" smtClean="0"/>
              <a:pPr>
                <a:defRPr/>
              </a:pPr>
              <a:t>‹#›</a:t>
            </a:fld>
            <a:endParaRPr lang="en-US" altLang="en-US"/>
          </a:p>
        </p:txBody>
      </p:sp>
    </p:spTree>
    <p:extLst>
      <p:ext uri="{BB962C8B-B14F-4D97-AF65-F5344CB8AC3E}">
        <p14:creationId xmlns:p14="http://schemas.microsoft.com/office/powerpoint/2010/main" val="401955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93A873-156F-EE8D-225A-64B493A36E7D}"/>
              </a:ext>
            </a:extLst>
          </p:cNvPr>
          <p:cNvSpPr>
            <a:spLocks noGrp="1"/>
          </p:cNvSpPr>
          <p:nvPr>
            <p:ph type="title"/>
          </p:nvPr>
        </p:nvSpPr>
        <p:spPr>
          <a:xfrm>
            <a:off x="894080" y="519292"/>
            <a:ext cx="11216640"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9CE6F6-A616-C324-A54C-272F806B2884}"/>
              </a:ext>
            </a:extLst>
          </p:cNvPr>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67DD7-65F1-81CF-E31A-E37C8C3846C2}"/>
              </a:ext>
            </a:extLst>
          </p:cNvPr>
          <p:cNvSpPr>
            <a:spLocks noGrp="1"/>
          </p:cNvSpPr>
          <p:nvPr>
            <p:ph type="dt" sz="half" idx="2"/>
          </p:nvPr>
        </p:nvSpPr>
        <p:spPr>
          <a:xfrm>
            <a:off x="894080" y="9040145"/>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pPr>
              <a:defRPr/>
            </a:pPr>
            <a:fld id="{7B362843-394B-EA47-8484-8554F4649F08}" type="datetimeFigureOut">
              <a:rPr lang="en-US" altLang="en-US" smtClean="0"/>
              <a:pPr>
                <a:defRPr/>
              </a:pPr>
              <a:t>5/13/22</a:t>
            </a:fld>
            <a:endParaRPr lang="en-US" altLang="en-US"/>
          </a:p>
        </p:txBody>
      </p:sp>
      <p:sp>
        <p:nvSpPr>
          <p:cNvPr id="5" name="Footer Placeholder 4">
            <a:extLst>
              <a:ext uri="{FF2B5EF4-FFF2-40B4-BE49-F238E27FC236}">
                <a16:creationId xmlns:a16="http://schemas.microsoft.com/office/drawing/2014/main" id="{AF108065-DF6D-D6D3-C207-E13A7325AF3E}"/>
              </a:ext>
            </a:extLst>
          </p:cNvPr>
          <p:cNvSpPr>
            <a:spLocks noGrp="1"/>
          </p:cNvSpPr>
          <p:nvPr>
            <p:ph type="ftr" sz="quarter" idx="3"/>
          </p:nvPr>
        </p:nvSpPr>
        <p:spPr>
          <a:xfrm>
            <a:off x="4307840" y="9040145"/>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2A5279DC-C473-8DE7-114A-2CEB05935C8D}"/>
              </a:ext>
            </a:extLst>
          </p:cNvPr>
          <p:cNvSpPr>
            <a:spLocks noGrp="1"/>
          </p:cNvSpPr>
          <p:nvPr>
            <p:ph type="sldNum" sz="quarter" idx="4"/>
          </p:nvPr>
        </p:nvSpPr>
        <p:spPr>
          <a:xfrm>
            <a:off x="9184641" y="9040145"/>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pPr>
              <a:defRPr/>
            </a:pPr>
            <a:fld id="{E0BFDE1B-8D0E-2143-8D27-D5E0463875F5}" type="slidenum">
              <a:rPr lang="en-US" altLang="en-US" smtClean="0"/>
              <a:pPr>
                <a:defRPr/>
              </a:pPr>
              <a:t>‹#›</a:t>
            </a:fld>
            <a:endParaRPr lang="en-US" altLang="en-US"/>
          </a:p>
        </p:txBody>
      </p:sp>
    </p:spTree>
    <p:extLst>
      <p:ext uri="{BB962C8B-B14F-4D97-AF65-F5344CB8AC3E}">
        <p14:creationId xmlns:p14="http://schemas.microsoft.com/office/powerpoint/2010/main" val="3994306381"/>
      </p:ext>
    </p:extLst>
  </p:cSld>
  <p:clrMap bg1="lt1" tx1="dk1" bg2="lt2" tx2="dk2" accent1="accent1" accent2="accent2" accent3="accent3" accent4="accent4" accent5="accent5" accent6="accent6" hlink="hlink" folHlink="folHlink"/>
  <p:sldLayoutIdLst>
    <p:sldLayoutId id="2147485545" r:id="rId1"/>
    <p:sldLayoutId id="2147485546" r:id="rId2"/>
    <p:sldLayoutId id="2147485547" r:id="rId3"/>
    <p:sldLayoutId id="2147485548" r:id="rId4"/>
    <p:sldLayoutId id="2147485549" r:id="rId5"/>
    <p:sldLayoutId id="2147485550" r:id="rId6"/>
    <p:sldLayoutId id="2147485551" r:id="rId7"/>
    <p:sldLayoutId id="2147485552" r:id="rId8"/>
    <p:sldLayoutId id="2147485553" r:id="rId9"/>
    <p:sldLayoutId id="2147485554" r:id="rId10"/>
    <p:sldLayoutId id="2147485555" r:id="rId11"/>
  </p:sldLayoutIdLst>
  <p:txStyles>
    <p:titleStyle>
      <a:lvl1pPr algn="l" defTabSz="975439" rtl="0" eaLnBrk="1" latinLnBrk="0" hangingPunct="1">
        <a:lnSpc>
          <a:spcPct val="90000"/>
        </a:lnSpc>
        <a:spcBef>
          <a:spcPct val="0"/>
        </a:spcBef>
        <a:buNone/>
        <a:defRPr sz="4694" kern="1200">
          <a:solidFill>
            <a:schemeClr val="tx1"/>
          </a:solidFill>
          <a:latin typeface="+mj-lt"/>
          <a:ea typeface="+mj-ea"/>
          <a:cs typeface="+mj-cs"/>
        </a:defRPr>
      </a:lvl1pPr>
    </p:titleStyle>
    <p:bodyStyle>
      <a:lvl1pPr marL="243860" indent="-243860" algn="l" defTabSz="975439"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79" indent="-243860" algn="l" defTabSz="975439" rtl="0" eaLnBrk="1" latinLnBrk="0" hangingPunct="1">
        <a:lnSpc>
          <a:spcPct val="90000"/>
        </a:lnSpc>
        <a:spcBef>
          <a:spcPts val="533"/>
        </a:spcBef>
        <a:buFont typeface="Arial" panose="020B0604020202020204" pitchFamily="34" charset="0"/>
        <a:buChar char="•"/>
        <a:defRPr sz="2561" kern="1200">
          <a:solidFill>
            <a:schemeClr val="tx1"/>
          </a:solidFill>
          <a:latin typeface="+mn-lt"/>
          <a:ea typeface="+mn-ea"/>
          <a:cs typeface="+mn-cs"/>
        </a:defRPr>
      </a:lvl2pPr>
      <a:lvl3pPr marL="1219299" indent="-243860" algn="l" defTabSz="975439"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7018" indent="-243860" algn="l" defTabSz="975439"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739" indent="-243860" algn="l" defTabSz="975439"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458" indent="-243860" algn="l" defTabSz="975439"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177" indent="-243860" algn="l" defTabSz="975439"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897" indent="-243860" algn="l" defTabSz="975439"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618" indent="-243860" algn="l" defTabSz="975439"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439" rtl="0" eaLnBrk="1" latinLnBrk="0" hangingPunct="1">
        <a:defRPr sz="1920" kern="1200">
          <a:solidFill>
            <a:schemeClr val="tx1"/>
          </a:solidFill>
          <a:latin typeface="+mn-lt"/>
          <a:ea typeface="+mn-ea"/>
          <a:cs typeface="+mn-cs"/>
        </a:defRPr>
      </a:lvl1pPr>
      <a:lvl2pPr marL="487720" algn="l" defTabSz="975439" rtl="0" eaLnBrk="1" latinLnBrk="0" hangingPunct="1">
        <a:defRPr sz="1920" kern="1200">
          <a:solidFill>
            <a:schemeClr val="tx1"/>
          </a:solidFill>
          <a:latin typeface="+mn-lt"/>
          <a:ea typeface="+mn-ea"/>
          <a:cs typeface="+mn-cs"/>
        </a:defRPr>
      </a:lvl2pPr>
      <a:lvl3pPr marL="975439" algn="l" defTabSz="975439" rtl="0" eaLnBrk="1" latinLnBrk="0" hangingPunct="1">
        <a:defRPr sz="1920" kern="1200">
          <a:solidFill>
            <a:schemeClr val="tx1"/>
          </a:solidFill>
          <a:latin typeface="+mn-lt"/>
          <a:ea typeface="+mn-ea"/>
          <a:cs typeface="+mn-cs"/>
        </a:defRPr>
      </a:lvl3pPr>
      <a:lvl4pPr marL="1463159" algn="l" defTabSz="975439" rtl="0" eaLnBrk="1" latinLnBrk="0" hangingPunct="1">
        <a:defRPr sz="1920" kern="1200">
          <a:solidFill>
            <a:schemeClr val="tx1"/>
          </a:solidFill>
          <a:latin typeface="+mn-lt"/>
          <a:ea typeface="+mn-ea"/>
          <a:cs typeface="+mn-cs"/>
        </a:defRPr>
      </a:lvl4pPr>
      <a:lvl5pPr marL="1950878" algn="l" defTabSz="975439" rtl="0" eaLnBrk="1" latinLnBrk="0" hangingPunct="1">
        <a:defRPr sz="1920" kern="1200">
          <a:solidFill>
            <a:schemeClr val="tx1"/>
          </a:solidFill>
          <a:latin typeface="+mn-lt"/>
          <a:ea typeface="+mn-ea"/>
          <a:cs typeface="+mn-cs"/>
        </a:defRPr>
      </a:lvl5pPr>
      <a:lvl6pPr marL="2438598" algn="l" defTabSz="975439" rtl="0" eaLnBrk="1" latinLnBrk="0" hangingPunct="1">
        <a:defRPr sz="1920" kern="1200">
          <a:solidFill>
            <a:schemeClr val="tx1"/>
          </a:solidFill>
          <a:latin typeface="+mn-lt"/>
          <a:ea typeface="+mn-ea"/>
          <a:cs typeface="+mn-cs"/>
        </a:defRPr>
      </a:lvl6pPr>
      <a:lvl7pPr marL="2926317" algn="l" defTabSz="975439" rtl="0" eaLnBrk="1" latinLnBrk="0" hangingPunct="1">
        <a:defRPr sz="1920" kern="1200">
          <a:solidFill>
            <a:schemeClr val="tx1"/>
          </a:solidFill>
          <a:latin typeface="+mn-lt"/>
          <a:ea typeface="+mn-ea"/>
          <a:cs typeface="+mn-cs"/>
        </a:defRPr>
      </a:lvl7pPr>
      <a:lvl8pPr marL="3414038" algn="l" defTabSz="975439" rtl="0" eaLnBrk="1" latinLnBrk="0" hangingPunct="1">
        <a:defRPr sz="1920" kern="1200">
          <a:solidFill>
            <a:schemeClr val="tx1"/>
          </a:solidFill>
          <a:latin typeface="+mn-lt"/>
          <a:ea typeface="+mn-ea"/>
          <a:cs typeface="+mn-cs"/>
        </a:defRPr>
      </a:lvl8pPr>
      <a:lvl9pPr marL="3901757" algn="l" defTabSz="975439"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hyperlink" Target="https://lcisd.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8.pn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2.png"/><Relationship Id="rId7"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5.png"/><Relationship Id="rId9"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47A6B4-729F-1209-EA00-411F44DA5F16}"/>
              </a:ext>
            </a:extLst>
          </p:cNvPr>
          <p:cNvSpPr/>
          <p:nvPr/>
        </p:nvSpPr>
        <p:spPr>
          <a:xfrm>
            <a:off x="0" y="8534400"/>
            <a:ext cx="13004800" cy="1219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11D716F-C7C5-3A0E-4876-DA66BC70A2AC}"/>
              </a:ext>
            </a:extLst>
          </p:cNvPr>
          <p:cNvSpPr/>
          <p:nvPr/>
        </p:nvSpPr>
        <p:spPr>
          <a:xfrm>
            <a:off x="0" y="7315199"/>
            <a:ext cx="13004800" cy="1219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341DE7-621D-91F0-97D1-20080ED45D76}"/>
              </a:ext>
            </a:extLst>
          </p:cNvPr>
          <p:cNvSpPr/>
          <p:nvPr/>
        </p:nvSpPr>
        <p:spPr>
          <a:xfrm>
            <a:off x="0" y="6096000"/>
            <a:ext cx="13004800" cy="12192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0A6F3BD-12DA-0161-F38D-35BD56DAA3AD}"/>
              </a:ext>
            </a:extLst>
          </p:cNvPr>
          <p:cNvSpPr/>
          <p:nvPr/>
        </p:nvSpPr>
        <p:spPr>
          <a:xfrm>
            <a:off x="0" y="4876800"/>
            <a:ext cx="130048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336038F-DC14-C62A-E678-60C2921555F0}"/>
              </a:ext>
            </a:extLst>
          </p:cNvPr>
          <p:cNvSpPr/>
          <p:nvPr/>
        </p:nvSpPr>
        <p:spPr>
          <a:xfrm>
            <a:off x="0" y="3657600"/>
            <a:ext cx="13004800" cy="1219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BAAEB4A-B3CE-3305-BDA9-03E541A78199}"/>
              </a:ext>
            </a:extLst>
          </p:cNvPr>
          <p:cNvSpPr/>
          <p:nvPr/>
        </p:nvSpPr>
        <p:spPr>
          <a:xfrm>
            <a:off x="0" y="2438400"/>
            <a:ext cx="13004800" cy="1219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pic>
        <p:nvPicPr>
          <p:cNvPr id="14" name="Picture 13" descr="A picture containing text, clipart&#10;&#10;Description automatically generated">
            <a:extLst>
              <a:ext uri="{FF2B5EF4-FFF2-40B4-BE49-F238E27FC236}">
                <a16:creationId xmlns:a16="http://schemas.microsoft.com/office/drawing/2014/main" id="{D1693D3F-B459-1D10-AC58-1B6577ADAD2E}"/>
              </a:ext>
            </a:extLst>
          </p:cNvPr>
          <p:cNvPicPr>
            <a:picLocks noChangeAspect="1"/>
          </p:cNvPicPr>
          <p:nvPr/>
        </p:nvPicPr>
        <p:blipFill>
          <a:blip r:embed="rId3"/>
          <a:stretch>
            <a:fillRect/>
          </a:stretch>
        </p:blipFill>
        <p:spPr>
          <a:xfrm>
            <a:off x="254000" y="76200"/>
            <a:ext cx="12420599" cy="2362200"/>
          </a:xfrm>
          <a:prstGeom prst="rect">
            <a:avLst/>
          </a:prstGeom>
        </p:spPr>
      </p:pic>
      <p:pic>
        <p:nvPicPr>
          <p:cNvPr id="40" name="Picture 39" descr="Logo&#10;&#10;Description automatically generated">
            <a:extLst>
              <a:ext uri="{FF2B5EF4-FFF2-40B4-BE49-F238E27FC236}">
                <a16:creationId xmlns:a16="http://schemas.microsoft.com/office/drawing/2014/main" id="{9702E29D-6A03-ED7C-FD15-07FE587E9B55}"/>
              </a:ext>
            </a:extLst>
          </p:cNvPr>
          <p:cNvPicPr>
            <a:picLocks noChangeAspect="1"/>
          </p:cNvPicPr>
          <p:nvPr/>
        </p:nvPicPr>
        <p:blipFill>
          <a:blip r:embed="rId4"/>
          <a:stretch>
            <a:fillRect/>
          </a:stretch>
        </p:blipFill>
        <p:spPr>
          <a:xfrm>
            <a:off x="7581601" y="4876802"/>
            <a:ext cx="1209205" cy="1209205"/>
          </a:xfrm>
          <a:prstGeom prst="rect">
            <a:avLst/>
          </a:prstGeom>
        </p:spPr>
      </p:pic>
      <p:pic>
        <p:nvPicPr>
          <p:cNvPr id="42" name="Picture 41" descr="Logo&#10;&#10;Description automatically generated">
            <a:extLst>
              <a:ext uri="{FF2B5EF4-FFF2-40B4-BE49-F238E27FC236}">
                <a16:creationId xmlns:a16="http://schemas.microsoft.com/office/drawing/2014/main" id="{DE68CD61-3E1E-8375-77BF-47410CD38A7D}"/>
              </a:ext>
            </a:extLst>
          </p:cNvPr>
          <p:cNvPicPr>
            <a:picLocks noChangeAspect="1"/>
          </p:cNvPicPr>
          <p:nvPr/>
        </p:nvPicPr>
        <p:blipFill>
          <a:blip r:embed="rId5"/>
          <a:stretch>
            <a:fillRect/>
          </a:stretch>
        </p:blipFill>
        <p:spPr>
          <a:xfrm>
            <a:off x="7577203" y="2439601"/>
            <a:ext cx="1218001" cy="1218001"/>
          </a:xfrm>
          <a:prstGeom prst="rect">
            <a:avLst/>
          </a:prstGeom>
        </p:spPr>
      </p:pic>
      <p:pic>
        <p:nvPicPr>
          <p:cNvPr id="44" name="Picture 43" descr="Logo&#10;&#10;Description automatically generated">
            <a:extLst>
              <a:ext uri="{FF2B5EF4-FFF2-40B4-BE49-F238E27FC236}">
                <a16:creationId xmlns:a16="http://schemas.microsoft.com/office/drawing/2014/main" id="{620598BD-9B61-B0B6-9FA3-06E69D52E9FD}"/>
              </a:ext>
            </a:extLst>
          </p:cNvPr>
          <p:cNvPicPr>
            <a:picLocks noChangeAspect="1"/>
          </p:cNvPicPr>
          <p:nvPr/>
        </p:nvPicPr>
        <p:blipFill>
          <a:blip r:embed="rId6"/>
          <a:stretch>
            <a:fillRect/>
          </a:stretch>
        </p:blipFill>
        <p:spPr>
          <a:xfrm>
            <a:off x="7581598" y="3667595"/>
            <a:ext cx="1209206" cy="1209206"/>
          </a:xfrm>
          <a:prstGeom prst="rect">
            <a:avLst/>
          </a:prstGeom>
        </p:spPr>
      </p:pic>
      <p:pic>
        <p:nvPicPr>
          <p:cNvPr id="46" name="Picture 45" descr="Logo&#10;&#10;Description automatically generated">
            <a:extLst>
              <a:ext uri="{FF2B5EF4-FFF2-40B4-BE49-F238E27FC236}">
                <a16:creationId xmlns:a16="http://schemas.microsoft.com/office/drawing/2014/main" id="{BF9D052B-BD0A-9984-BDFC-772D38209F91}"/>
              </a:ext>
            </a:extLst>
          </p:cNvPr>
          <p:cNvPicPr>
            <a:picLocks noChangeAspect="1"/>
          </p:cNvPicPr>
          <p:nvPr/>
        </p:nvPicPr>
        <p:blipFill>
          <a:blip r:embed="rId7"/>
          <a:stretch>
            <a:fillRect/>
          </a:stretch>
        </p:blipFill>
        <p:spPr>
          <a:xfrm>
            <a:off x="7526101" y="8458199"/>
            <a:ext cx="1386405" cy="1386405"/>
          </a:xfrm>
          <a:prstGeom prst="rect">
            <a:avLst/>
          </a:prstGeom>
        </p:spPr>
      </p:pic>
      <p:pic>
        <p:nvPicPr>
          <p:cNvPr id="48" name="Picture 47">
            <a:extLst>
              <a:ext uri="{FF2B5EF4-FFF2-40B4-BE49-F238E27FC236}">
                <a16:creationId xmlns:a16="http://schemas.microsoft.com/office/drawing/2014/main" id="{3308A2CD-472E-B380-71DC-C9D65A8B910E}"/>
              </a:ext>
            </a:extLst>
          </p:cNvPr>
          <p:cNvPicPr>
            <a:picLocks noChangeAspect="1"/>
          </p:cNvPicPr>
          <p:nvPr/>
        </p:nvPicPr>
        <p:blipFill>
          <a:blip r:embed="rId8"/>
          <a:stretch>
            <a:fillRect/>
          </a:stretch>
        </p:blipFill>
        <p:spPr>
          <a:xfrm>
            <a:off x="7494638" y="7371164"/>
            <a:ext cx="1383126" cy="1143000"/>
          </a:xfrm>
          <a:prstGeom prst="rect">
            <a:avLst/>
          </a:prstGeom>
        </p:spPr>
      </p:pic>
      <p:pic>
        <p:nvPicPr>
          <p:cNvPr id="50" name="Picture 49">
            <a:extLst>
              <a:ext uri="{FF2B5EF4-FFF2-40B4-BE49-F238E27FC236}">
                <a16:creationId xmlns:a16="http://schemas.microsoft.com/office/drawing/2014/main" id="{43489AF0-397C-9BC6-D68B-D21912A91FEA}"/>
              </a:ext>
            </a:extLst>
          </p:cNvPr>
          <p:cNvPicPr>
            <a:picLocks noChangeAspect="1"/>
          </p:cNvPicPr>
          <p:nvPr/>
        </p:nvPicPr>
        <p:blipFill>
          <a:blip r:embed="rId9"/>
          <a:stretch>
            <a:fillRect/>
          </a:stretch>
        </p:blipFill>
        <p:spPr>
          <a:xfrm>
            <a:off x="7493000" y="6004996"/>
            <a:ext cx="1386405" cy="1386405"/>
          </a:xfrm>
          <a:prstGeom prst="rect">
            <a:avLst/>
          </a:prstGeom>
        </p:spPr>
      </p:pic>
      <p:sp>
        <p:nvSpPr>
          <p:cNvPr id="6" name="TextBox 5">
            <a:extLst>
              <a:ext uri="{FF2B5EF4-FFF2-40B4-BE49-F238E27FC236}">
                <a16:creationId xmlns:a16="http://schemas.microsoft.com/office/drawing/2014/main" id="{81A30B01-523A-08E5-EBCE-C5E86FB0E758}"/>
              </a:ext>
            </a:extLst>
          </p:cNvPr>
          <p:cNvSpPr txBox="1"/>
          <p:nvPr/>
        </p:nvSpPr>
        <p:spPr>
          <a:xfrm>
            <a:off x="25400" y="2971800"/>
            <a:ext cx="7463204" cy="1323439"/>
          </a:xfrm>
          <a:prstGeom prst="rect">
            <a:avLst/>
          </a:prstGeom>
          <a:noFill/>
        </p:spPr>
        <p:txBody>
          <a:bodyPr wrap="square" rtlCol="0">
            <a:spAutoFit/>
          </a:bodyPr>
          <a:lstStyle/>
          <a:p>
            <a:pPr algn="ctr"/>
            <a:r>
              <a:rPr lang="en-US" sz="4000" b="1" dirty="0">
                <a:solidFill>
                  <a:schemeClr val="bg1"/>
                </a:solidFill>
              </a:rPr>
              <a:t>DIGITAL STOREFRONT (DSF) AND THE PRINT SHOP PROCESS</a:t>
            </a:r>
          </a:p>
        </p:txBody>
      </p:sp>
      <p:sp>
        <p:nvSpPr>
          <p:cNvPr id="19" name="TextBox 18">
            <a:extLst>
              <a:ext uri="{FF2B5EF4-FFF2-40B4-BE49-F238E27FC236}">
                <a16:creationId xmlns:a16="http://schemas.microsoft.com/office/drawing/2014/main" id="{85CBCC7A-FE57-89CD-617D-9F11434F52DF}"/>
              </a:ext>
            </a:extLst>
          </p:cNvPr>
          <p:cNvSpPr txBox="1"/>
          <p:nvPr/>
        </p:nvSpPr>
        <p:spPr>
          <a:xfrm>
            <a:off x="25400" y="4191000"/>
            <a:ext cx="7463204" cy="707886"/>
          </a:xfrm>
          <a:prstGeom prst="rect">
            <a:avLst/>
          </a:prstGeom>
          <a:noFill/>
        </p:spPr>
        <p:txBody>
          <a:bodyPr wrap="square" rtlCol="0">
            <a:spAutoFit/>
          </a:bodyPr>
          <a:lstStyle/>
          <a:p>
            <a:pPr algn="ctr"/>
            <a:r>
              <a:rPr lang="en-US" sz="4000" b="1" dirty="0">
                <a:solidFill>
                  <a:schemeClr val="bg1"/>
                </a:solidFill>
              </a:rPr>
              <a:t>2022 - 2023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7B9F85-F58D-FB91-069B-DC272AADD6F9}"/>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 name="Picture 3" descr="Graphical user interface, application&#10;&#10;Description automatically generated">
            <a:extLst>
              <a:ext uri="{FF2B5EF4-FFF2-40B4-BE49-F238E27FC236}">
                <a16:creationId xmlns:a16="http://schemas.microsoft.com/office/drawing/2014/main" id="{95340FE3-7F98-66CD-28D9-D4DBAAAF289C}"/>
              </a:ext>
            </a:extLst>
          </p:cNvPr>
          <p:cNvPicPr>
            <a:picLocks noChangeAspect="1"/>
          </p:cNvPicPr>
          <p:nvPr/>
        </p:nvPicPr>
        <p:blipFill>
          <a:blip r:embed="rId3"/>
          <a:stretch>
            <a:fillRect/>
          </a:stretch>
        </p:blipFill>
        <p:spPr>
          <a:xfrm>
            <a:off x="603928" y="3505200"/>
            <a:ext cx="11796945" cy="1654636"/>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4AB963DE-E293-C440-0C3E-C9CA73751FAD}"/>
              </a:ext>
            </a:extLst>
          </p:cNvPr>
          <p:cNvPicPr>
            <a:picLocks noChangeAspect="1"/>
          </p:cNvPicPr>
          <p:nvPr/>
        </p:nvPicPr>
        <p:blipFill>
          <a:blip r:embed="rId4"/>
          <a:stretch>
            <a:fillRect/>
          </a:stretch>
        </p:blipFill>
        <p:spPr>
          <a:xfrm>
            <a:off x="3606800" y="5410200"/>
            <a:ext cx="5791200" cy="3725069"/>
          </a:xfrm>
          <a:prstGeom prst="rect">
            <a:avLst/>
          </a:prstGeom>
        </p:spPr>
      </p:pic>
      <p:sp>
        <p:nvSpPr>
          <p:cNvPr id="6" name="Rectangle 5">
            <a:extLst>
              <a:ext uri="{FF2B5EF4-FFF2-40B4-BE49-F238E27FC236}">
                <a16:creationId xmlns:a16="http://schemas.microsoft.com/office/drawing/2014/main" id="{59911BBB-4D75-9533-AA97-BFAFCEC9E84F}"/>
              </a:ext>
            </a:extLst>
          </p:cNvPr>
          <p:cNvSpPr/>
          <p:nvPr/>
        </p:nvSpPr>
        <p:spPr>
          <a:xfrm>
            <a:off x="2432050" y="1406723"/>
            <a:ext cx="8597900" cy="1938992"/>
          </a:xfrm>
          <a:prstGeom prst="rect">
            <a:avLst/>
          </a:prstGeom>
        </p:spPr>
        <p:txBody>
          <a:bodyPr wrap="square">
            <a:spAutoFit/>
          </a:bodyPr>
          <a:lstStyle/>
          <a:p>
            <a:pPr algn="ctr"/>
            <a:r>
              <a:rPr lang="en-US" altLang="en-US" sz="2400" b="1" i="1" dirty="0">
                <a:ea typeface="MS PGothic" panose="020B0600070205080204" pitchFamily="34" charset="-128"/>
                <a:sym typeface="Iowan Old Style Roman" panose="02040602040506020204" pitchFamily="18" charset="77"/>
              </a:rPr>
              <a:t>Logo Use Policy</a:t>
            </a:r>
            <a:endParaRPr lang="en-US" sz="2400" i="1" dirty="0"/>
          </a:p>
          <a:p>
            <a:pPr algn="ctr"/>
            <a:r>
              <a:rPr lang="en-US" dirty="0"/>
              <a:t>For all outside vendors, a Logo use form needs to be filled out and approved prior to Graphic Arts releasing the logos.</a:t>
            </a:r>
          </a:p>
          <a:p>
            <a:pPr algn="ctr"/>
            <a:r>
              <a:rPr lang="en-US" i="1" dirty="0"/>
              <a:t>Vector files cannot be released to vendors without the </a:t>
            </a:r>
            <a:endParaRPr lang="en-US" dirty="0"/>
          </a:p>
          <a:p>
            <a:pPr algn="ctr"/>
            <a:r>
              <a:rPr lang="en-US" i="1" dirty="0"/>
              <a:t>approval.</a:t>
            </a:r>
            <a:r>
              <a:rPr lang="en-US" dirty="0"/>
              <a:t> Logo use form is located@                                                                            </a:t>
            </a:r>
            <a:r>
              <a:rPr lang="en-US" sz="2400" b="1" dirty="0" err="1">
                <a:solidFill>
                  <a:srgbClr val="FF0000"/>
                </a:solidFill>
              </a:rPr>
              <a:t>lcisd.org</a:t>
            </a:r>
            <a:r>
              <a:rPr lang="en-US" sz="2400" b="1" dirty="0">
                <a:solidFill>
                  <a:srgbClr val="FF0000"/>
                </a:solidFill>
              </a:rPr>
              <a:t> | Community | Community Relations</a:t>
            </a:r>
            <a:endParaRPr lang="en-US" sz="2400" dirty="0">
              <a:solidFill>
                <a:srgbClr val="FF0000"/>
              </a:solidFill>
            </a:endParaRPr>
          </a:p>
        </p:txBody>
      </p:sp>
      <p:sp>
        <p:nvSpPr>
          <p:cNvPr id="7" name="TextBox 1">
            <a:extLst>
              <a:ext uri="{FF2B5EF4-FFF2-40B4-BE49-F238E27FC236}">
                <a16:creationId xmlns:a16="http://schemas.microsoft.com/office/drawing/2014/main" id="{324FBB8E-E22E-D930-8751-CB3E4386FCB2}"/>
              </a:ext>
            </a:extLst>
          </p:cNvPr>
          <p:cNvSpPr txBox="1">
            <a:spLocks noChangeArrowheads="1"/>
          </p:cNvSpPr>
          <p:nvPr/>
        </p:nvSpPr>
        <p:spPr bwMode="auto">
          <a:xfrm>
            <a:off x="2082800" y="76200"/>
            <a:ext cx="929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WHAT WE WILL LEARN</a:t>
            </a:r>
          </a:p>
        </p:txBody>
      </p:sp>
    </p:spTree>
    <p:extLst>
      <p:ext uri="{BB962C8B-B14F-4D97-AF65-F5344CB8AC3E}">
        <p14:creationId xmlns:p14="http://schemas.microsoft.com/office/powerpoint/2010/main" val="1263167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F76E46-6842-DDDE-E35C-29A4BFAF9386}"/>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8913" name="Rectangle 4">
            <a:extLst>
              <a:ext uri="{FF2B5EF4-FFF2-40B4-BE49-F238E27FC236}">
                <a16:creationId xmlns:a16="http://schemas.microsoft.com/office/drawing/2014/main" id="{8D3E4947-CF50-D64F-A940-08A4592C3F51}"/>
              </a:ext>
            </a:extLst>
          </p:cNvPr>
          <p:cNvSpPr>
            <a:spLocks noChangeArrowheads="1"/>
          </p:cNvSpPr>
          <p:nvPr/>
        </p:nvSpPr>
        <p:spPr bwMode="auto">
          <a:xfrm>
            <a:off x="2235200" y="1497827"/>
            <a:ext cx="9601200" cy="76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Sign in                                                                                                                                                 </a:t>
            </a:r>
            <a:r>
              <a:rPr lang="en-US" altLang="en-US" i="1" dirty="0">
                <a:latin typeface="+mn-lt"/>
                <a:ea typeface="MS PGothic" panose="020B0600070205080204" pitchFamily="34" charset="-128"/>
                <a:sym typeface="Iowan Old Style Roman" panose="02040602040506020204" pitchFamily="18" charset="77"/>
              </a:rPr>
              <a:t>(Must be signed in to see all categories and place orders)</a:t>
            </a:r>
          </a:p>
          <a:p>
            <a:pP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Find Category and Select Item                                                                                                          </a:t>
            </a:r>
            <a:r>
              <a:rPr lang="en-US" altLang="en-US" i="1" dirty="0">
                <a:latin typeface="+mn-lt"/>
                <a:ea typeface="MS PGothic" panose="020B0600070205080204" pitchFamily="34" charset="-128"/>
                <a:sym typeface="Iowan Old Style Roman" panose="02040602040506020204" pitchFamily="18" charset="77"/>
              </a:rPr>
              <a:t>All jobs must be entered under the proper category and item                                                                                             Please note: All Large Format items such as Banners, Posters, Yard signs must be designed by our Graphic team before submitting. Please contact Graphic Arts prior to ordering</a:t>
            </a:r>
          </a:p>
          <a:p>
            <a:pP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Attach Digital File</a:t>
            </a:r>
            <a:r>
              <a:rPr lang="en-US" altLang="en-US" sz="2400" i="1" dirty="0">
                <a:latin typeface="+mn-lt"/>
                <a:ea typeface="MS PGothic" panose="020B0600070205080204" pitchFamily="34" charset="-128"/>
                <a:sym typeface="Iowan Old Style Roman" panose="02040602040506020204" pitchFamily="18" charset="77"/>
              </a:rPr>
              <a:t>                                                                                                                                    </a:t>
            </a:r>
            <a:r>
              <a:rPr lang="en-US" altLang="en-US" i="1" dirty="0">
                <a:latin typeface="+mn-lt"/>
                <a:ea typeface="MS PGothic" panose="020B0600070205080204" pitchFamily="34" charset="-128"/>
                <a:sym typeface="Iowan Old Style Roman" panose="02040602040506020204" pitchFamily="18" charset="77"/>
              </a:rPr>
              <a:t>(Attach Copyright under Approval Options if necessary)                                                                                                                                   Always attach  digital file (word, excel, publisher, etc.) File must include all pages needed and must be formatted correctly. </a:t>
            </a:r>
          </a:p>
          <a:p>
            <a:pP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Enter Job Name and Quantity                                                                                                              </a:t>
            </a:r>
            <a:r>
              <a:rPr lang="en-US" altLang="en-US" i="1" dirty="0">
                <a:latin typeface="+mn-lt"/>
                <a:ea typeface="MS PGothic" panose="020B0600070205080204" pitchFamily="34" charset="-128"/>
                <a:sym typeface="Iowan Old Style Roman" panose="02040602040506020204" pitchFamily="18" charset="77"/>
              </a:rPr>
              <a:t>Enter an appropriate job name and always enter the number of copies required in the Quantity box</a:t>
            </a:r>
          </a:p>
          <a:p>
            <a:pPr>
              <a:spcBef>
                <a:spcPts val="1400"/>
              </a:spcBef>
              <a:buSzPct val="75000"/>
            </a:pPr>
            <a:endParaRPr lang="en-US" altLang="en-US" i="1" dirty="0">
              <a:latin typeface="+mn-lt"/>
              <a:ea typeface="MS PGothic" panose="020B0600070205080204" pitchFamily="34" charset="-128"/>
              <a:sym typeface="Iowan Old Style Roman" panose="02040602040506020204" pitchFamily="18" charset="77"/>
            </a:endParaRPr>
          </a:p>
          <a:p>
            <a:pPr>
              <a:spcBef>
                <a:spcPts val="1400"/>
              </a:spcBef>
              <a:buSzPct val="75000"/>
            </a:pPr>
            <a:r>
              <a:rPr lang="en-US" altLang="en-US" sz="2400" b="1" dirty="0">
                <a:latin typeface="+mn-lt"/>
                <a:ea typeface="MS PGothic" panose="020B0600070205080204" pitchFamily="34" charset="-128"/>
                <a:sym typeface="Iowan Old Style Roman" panose="02040602040506020204" pitchFamily="18" charset="77"/>
              </a:rPr>
              <a:t>Select Print &amp; Finish Options                                                                                                           </a:t>
            </a:r>
            <a:r>
              <a:rPr lang="en-US" altLang="en-US" i="1" dirty="0">
                <a:latin typeface="+mn-lt"/>
                <a:ea typeface="MS PGothic" panose="020B0600070205080204" pitchFamily="34" charset="-128"/>
                <a:sym typeface="Iowan Old Style Roman" panose="02040602040506020204" pitchFamily="18" charset="77"/>
              </a:rPr>
              <a:t>Check all Print &amp; Finishing options required before submitting work order</a:t>
            </a:r>
          </a:p>
          <a:p>
            <a:endParaRPr lang="en-US" altLang="en-US" sz="2400" b="1" i="1" dirty="0">
              <a:latin typeface="+mn-lt"/>
              <a:ea typeface="MS PGothic" panose="020B0600070205080204" pitchFamily="34" charset="-128"/>
              <a:sym typeface="Iowan Old Style Roman" panose="02040602040506020204" pitchFamily="18" charset="77"/>
            </a:endParaRPr>
          </a:p>
          <a:p>
            <a:r>
              <a:rPr lang="en-US" altLang="en-US" sz="2400" b="1" i="1" dirty="0">
                <a:latin typeface="+mn-lt"/>
                <a:ea typeface="MS PGothic" panose="020B0600070205080204" pitchFamily="34" charset="-128"/>
                <a:sym typeface="Iowan Old Style Roman" panose="02040602040506020204" pitchFamily="18" charset="77"/>
              </a:rPr>
              <a:t>Preview Job and Review Price       </a:t>
            </a:r>
            <a:r>
              <a:rPr lang="en-US" altLang="en-US" sz="2801" b="1" i="1" dirty="0">
                <a:latin typeface="+mn-lt"/>
                <a:ea typeface="MS PGothic" panose="020B0600070205080204" pitchFamily="34" charset="-128"/>
                <a:sym typeface="Iowan Old Style Roman" panose="02040602040506020204" pitchFamily="18" charset="77"/>
              </a:rPr>
              <a:t>                                                                                                       </a:t>
            </a:r>
            <a:r>
              <a:rPr lang="en-US" altLang="en-US" i="1" dirty="0">
                <a:latin typeface="+mn-lt"/>
                <a:ea typeface="MS PGothic" panose="020B0600070205080204" pitchFamily="34" charset="-128"/>
                <a:sym typeface="Iowan Old Style Roman" panose="02040602040506020204" pitchFamily="18" charset="77"/>
              </a:rPr>
              <a:t>Visually check your jobs with the on-screen preview and verify price before submitting job.  If you do not see a price. Something is wrong. Contact Graphic arts. Do not Proceed!</a:t>
            </a:r>
          </a:p>
          <a:p>
            <a:endParaRPr lang="en-US" altLang="en-US" sz="2400" i="1" dirty="0">
              <a:latin typeface="+mn-lt"/>
              <a:ea typeface="MS PGothic" panose="020B0600070205080204" pitchFamily="34" charset="-128"/>
              <a:sym typeface="Iowan Old Style Roman" panose="02040602040506020204" pitchFamily="18" charset="77"/>
            </a:endParaRPr>
          </a:p>
        </p:txBody>
      </p:sp>
      <p:sp>
        <p:nvSpPr>
          <p:cNvPr id="2" name="Oval 1">
            <a:extLst>
              <a:ext uri="{FF2B5EF4-FFF2-40B4-BE49-F238E27FC236}">
                <a16:creationId xmlns:a16="http://schemas.microsoft.com/office/drawing/2014/main" id="{CE6AD823-0240-284F-980D-ACE3FBBB4748}"/>
              </a:ext>
            </a:extLst>
          </p:cNvPr>
          <p:cNvSpPr/>
          <p:nvPr/>
        </p:nvSpPr>
        <p:spPr>
          <a:xfrm>
            <a:off x="1168400" y="1447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1" dirty="0"/>
              <a:t>1</a:t>
            </a:r>
          </a:p>
        </p:txBody>
      </p:sp>
      <p:sp>
        <p:nvSpPr>
          <p:cNvPr id="6" name="Oval 5">
            <a:extLst>
              <a:ext uri="{FF2B5EF4-FFF2-40B4-BE49-F238E27FC236}">
                <a16:creationId xmlns:a16="http://schemas.microsoft.com/office/drawing/2014/main" id="{0DD6C336-F66F-FD41-B5CC-F5B791DCB8AF}"/>
              </a:ext>
            </a:extLst>
          </p:cNvPr>
          <p:cNvSpPr/>
          <p:nvPr/>
        </p:nvSpPr>
        <p:spPr>
          <a:xfrm>
            <a:off x="1168400" y="255088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1" dirty="0"/>
              <a:t>2</a:t>
            </a:r>
          </a:p>
        </p:txBody>
      </p:sp>
      <p:sp>
        <p:nvSpPr>
          <p:cNvPr id="7" name="Oval 6">
            <a:extLst>
              <a:ext uri="{FF2B5EF4-FFF2-40B4-BE49-F238E27FC236}">
                <a16:creationId xmlns:a16="http://schemas.microsoft.com/office/drawing/2014/main" id="{65AD56C9-3B69-F746-8BEF-F155DD39DEFA}"/>
              </a:ext>
            </a:extLst>
          </p:cNvPr>
          <p:cNvSpPr/>
          <p:nvPr/>
        </p:nvSpPr>
        <p:spPr>
          <a:xfrm>
            <a:off x="1168400" y="396240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1" dirty="0"/>
              <a:t>3</a:t>
            </a:r>
          </a:p>
        </p:txBody>
      </p:sp>
      <p:sp>
        <p:nvSpPr>
          <p:cNvPr id="8" name="Oval 7">
            <a:extLst>
              <a:ext uri="{FF2B5EF4-FFF2-40B4-BE49-F238E27FC236}">
                <a16:creationId xmlns:a16="http://schemas.microsoft.com/office/drawing/2014/main" id="{89091FA7-89A4-A848-8A0F-9354F3597447}"/>
              </a:ext>
            </a:extLst>
          </p:cNvPr>
          <p:cNvSpPr/>
          <p:nvPr/>
        </p:nvSpPr>
        <p:spPr>
          <a:xfrm>
            <a:off x="1168400" y="5029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1" dirty="0"/>
              <a:t>4</a:t>
            </a:r>
          </a:p>
        </p:txBody>
      </p:sp>
      <p:sp>
        <p:nvSpPr>
          <p:cNvPr id="9" name="Oval 8">
            <a:extLst>
              <a:ext uri="{FF2B5EF4-FFF2-40B4-BE49-F238E27FC236}">
                <a16:creationId xmlns:a16="http://schemas.microsoft.com/office/drawing/2014/main" id="{9F4B3BD8-2174-CE49-9237-22F36B4F6933}"/>
              </a:ext>
            </a:extLst>
          </p:cNvPr>
          <p:cNvSpPr/>
          <p:nvPr/>
        </p:nvSpPr>
        <p:spPr>
          <a:xfrm>
            <a:off x="1168400" y="624840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1" dirty="0"/>
              <a:t>5</a:t>
            </a:r>
          </a:p>
        </p:txBody>
      </p:sp>
      <p:sp>
        <p:nvSpPr>
          <p:cNvPr id="10" name="TextBox 1">
            <a:extLst>
              <a:ext uri="{FF2B5EF4-FFF2-40B4-BE49-F238E27FC236}">
                <a16:creationId xmlns:a16="http://schemas.microsoft.com/office/drawing/2014/main" id="{04BB6201-20DC-FBDF-6E04-7E65A278FDD5}"/>
              </a:ext>
            </a:extLst>
          </p:cNvPr>
          <p:cNvSpPr txBox="1">
            <a:spLocks noChangeArrowheads="1"/>
          </p:cNvSpPr>
          <p:nvPr/>
        </p:nvSpPr>
        <p:spPr bwMode="auto">
          <a:xfrm>
            <a:off x="1854200" y="76200"/>
            <a:ext cx="929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PLACING YOUR ORDER</a:t>
            </a:r>
          </a:p>
        </p:txBody>
      </p:sp>
      <p:sp>
        <p:nvSpPr>
          <p:cNvPr id="12" name="Oval 11">
            <a:extLst>
              <a:ext uri="{FF2B5EF4-FFF2-40B4-BE49-F238E27FC236}">
                <a16:creationId xmlns:a16="http://schemas.microsoft.com/office/drawing/2014/main" id="{AC56BE29-9EBF-8392-6925-AB99FD01BC22}"/>
              </a:ext>
            </a:extLst>
          </p:cNvPr>
          <p:cNvSpPr/>
          <p:nvPr/>
        </p:nvSpPr>
        <p:spPr>
          <a:xfrm>
            <a:off x="1168400" y="74676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1" dirty="0"/>
              <a:t>6</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96F6AB-7661-0B99-9952-C31F19E843BE}"/>
              </a:ext>
            </a:extLst>
          </p:cNvPr>
          <p:cNvSpPr/>
          <p:nvPr/>
        </p:nvSpPr>
        <p:spPr>
          <a:xfrm>
            <a:off x="0" y="22412"/>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0964" name="Picture 2" descr="Graphical user interface, text, application&#10;&#10;Description automatically generated">
            <a:extLst>
              <a:ext uri="{FF2B5EF4-FFF2-40B4-BE49-F238E27FC236}">
                <a16:creationId xmlns:a16="http://schemas.microsoft.com/office/drawing/2014/main" id="{449E8090-8EED-4A4F-AA27-514214C63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2059733"/>
            <a:ext cx="8458200" cy="210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a:extLst>
              <a:ext uri="{FF2B5EF4-FFF2-40B4-BE49-F238E27FC236}">
                <a16:creationId xmlns:a16="http://schemas.microsoft.com/office/drawing/2014/main" id="{0892A89A-21B8-3818-EDF9-0585C56372FD}"/>
              </a:ext>
            </a:extLst>
          </p:cNvPr>
          <p:cNvSpPr txBox="1">
            <a:spLocks noChangeArrowheads="1"/>
          </p:cNvSpPr>
          <p:nvPr/>
        </p:nvSpPr>
        <p:spPr bwMode="auto">
          <a:xfrm>
            <a:off x="1854200" y="76200"/>
            <a:ext cx="929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PLACING YOUR ORDER</a:t>
            </a:r>
          </a:p>
        </p:txBody>
      </p:sp>
      <p:sp>
        <p:nvSpPr>
          <p:cNvPr id="4" name="Rectangle 3">
            <a:extLst>
              <a:ext uri="{FF2B5EF4-FFF2-40B4-BE49-F238E27FC236}">
                <a16:creationId xmlns:a16="http://schemas.microsoft.com/office/drawing/2014/main" id="{BC6E8828-1512-BB70-B99D-807021BD423F}"/>
              </a:ext>
            </a:extLst>
          </p:cNvPr>
          <p:cNvSpPr/>
          <p:nvPr/>
        </p:nvSpPr>
        <p:spPr>
          <a:xfrm>
            <a:off x="2159000" y="1532709"/>
            <a:ext cx="4315284" cy="461665"/>
          </a:xfrm>
          <a:prstGeom prst="rect">
            <a:avLst/>
          </a:prstGeom>
        </p:spPr>
        <p:txBody>
          <a:bodyPr wrap="none">
            <a:spAutoFit/>
          </a:bodyPr>
          <a:lstStyle/>
          <a:p>
            <a:r>
              <a:rPr lang="en-US" altLang="en-US" sz="2400" b="1" dirty="0">
                <a:ea typeface="MS PGothic" panose="020B0600070205080204" pitchFamily="34" charset="-128"/>
                <a:sym typeface="Iowan Old Style Roman" panose="02040602040506020204" pitchFamily="18" charset="77"/>
              </a:rPr>
              <a:t>Agreement when submitting job</a:t>
            </a:r>
          </a:p>
        </p:txBody>
      </p:sp>
      <p:sp>
        <p:nvSpPr>
          <p:cNvPr id="13" name="Oval 12">
            <a:extLst>
              <a:ext uri="{FF2B5EF4-FFF2-40B4-BE49-F238E27FC236}">
                <a16:creationId xmlns:a16="http://schemas.microsoft.com/office/drawing/2014/main" id="{8770F356-2271-9588-BA8F-112B7640A395}"/>
              </a:ext>
            </a:extLst>
          </p:cNvPr>
          <p:cNvSpPr/>
          <p:nvPr/>
        </p:nvSpPr>
        <p:spPr>
          <a:xfrm>
            <a:off x="1168096" y="145060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1" dirty="0"/>
              <a:t>7</a:t>
            </a:r>
          </a:p>
        </p:txBody>
      </p:sp>
      <p:sp>
        <p:nvSpPr>
          <p:cNvPr id="14" name="Rectangle 8">
            <a:extLst>
              <a:ext uri="{FF2B5EF4-FFF2-40B4-BE49-F238E27FC236}">
                <a16:creationId xmlns:a16="http://schemas.microsoft.com/office/drawing/2014/main" id="{9419EC88-3065-0597-EED7-EC96A416A903}"/>
              </a:ext>
            </a:extLst>
          </p:cNvPr>
          <p:cNvSpPr>
            <a:spLocks noChangeArrowheads="1"/>
          </p:cNvSpPr>
          <p:nvPr/>
        </p:nvSpPr>
        <p:spPr bwMode="auto">
          <a:xfrm>
            <a:off x="2159000" y="3722649"/>
            <a:ext cx="8153400" cy="400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400" b="1" i="1" dirty="0">
                <a:latin typeface="+mn-lt"/>
                <a:ea typeface="MS PGothic" panose="020B0600070205080204" pitchFamily="34" charset="-128"/>
                <a:sym typeface="Iowan Old Style Roman" panose="02040602040506020204" pitchFamily="18" charset="77"/>
              </a:rPr>
              <a:t>Review Job and Proceed to Checkout                                                                             </a:t>
            </a:r>
            <a:r>
              <a:rPr lang="en-US" altLang="en-US" i="1" dirty="0">
                <a:latin typeface="+mn-lt"/>
                <a:ea typeface="MS PGothic" panose="020B0600070205080204" pitchFamily="34" charset="-128"/>
                <a:sym typeface="Iowan Old Style Roman" panose="02040602040506020204" pitchFamily="18" charset="77"/>
              </a:rPr>
              <a:t>If required to select the requested date, select the highlighted day to avoid Rush Fee</a:t>
            </a:r>
          </a:p>
          <a:p>
            <a:endParaRPr lang="en-US" altLang="en-US" sz="2400" b="1" i="1" dirty="0">
              <a:latin typeface="+mn-lt"/>
              <a:ea typeface="MS PGothic" panose="020B0600070205080204" pitchFamily="34" charset="-128"/>
              <a:sym typeface="Iowan Old Style Roman" panose="02040602040506020204" pitchFamily="18" charset="77"/>
            </a:endParaRPr>
          </a:p>
          <a:p>
            <a:r>
              <a:rPr lang="en-US" altLang="en-US" sz="2400" b="1" i="1" dirty="0">
                <a:latin typeface="+mn-lt"/>
                <a:ea typeface="MS PGothic" panose="020B0600070205080204" pitchFamily="34" charset="-128"/>
                <a:sym typeface="Iowan Old Style Roman" panose="02040602040506020204" pitchFamily="18" charset="77"/>
              </a:rPr>
              <a:t>Proceed to Payment                                                                                                    </a:t>
            </a:r>
            <a:r>
              <a:rPr lang="en-US" altLang="en-US" i="1" dirty="0">
                <a:latin typeface="+mn-lt"/>
                <a:ea typeface="MS PGothic" panose="020B0600070205080204" pitchFamily="34" charset="-128"/>
                <a:sym typeface="Iowan Old Style Roman" panose="02040602040506020204" pitchFamily="18" charset="77"/>
              </a:rPr>
              <a:t>Cost Center is already entered based on your account information</a:t>
            </a:r>
          </a:p>
          <a:p>
            <a:endParaRPr lang="en-US" altLang="en-US" sz="2801" b="1" i="1" dirty="0">
              <a:latin typeface="+mn-lt"/>
              <a:ea typeface="MS PGothic" panose="020B0600070205080204" pitchFamily="34" charset="-128"/>
              <a:sym typeface="Iowan Old Style Roman" panose="02040602040506020204" pitchFamily="18" charset="77"/>
            </a:endParaRPr>
          </a:p>
          <a:p>
            <a:r>
              <a:rPr lang="en-US" altLang="en-US" sz="2801" b="1" i="1" dirty="0">
                <a:latin typeface="+mn-lt"/>
                <a:ea typeface="MS PGothic" panose="020B0600070205080204" pitchFamily="34" charset="-128"/>
                <a:sym typeface="Iowan Old Style Roman" panose="02040602040506020204" pitchFamily="18" charset="77"/>
              </a:rPr>
              <a:t>Place my Order                                                                                                     </a:t>
            </a:r>
            <a:r>
              <a:rPr lang="en-US" altLang="en-US" i="1" dirty="0">
                <a:latin typeface="+mn-lt"/>
                <a:ea typeface="MS PGothic" panose="020B0600070205080204" pitchFamily="34" charset="-128"/>
                <a:sym typeface="Iowan Old Style Roman" panose="02040602040506020204" pitchFamily="18" charset="77"/>
              </a:rPr>
              <a:t>Once order is placed you will see your order receipt</a:t>
            </a:r>
          </a:p>
          <a:p>
            <a:pPr eaLnBrk="1" hangingPunct="1"/>
            <a:endParaRPr lang="en-US" altLang="en-US" sz="2400" b="1" i="1" dirty="0">
              <a:latin typeface="+mn-lt"/>
              <a:ea typeface="MS PGothic" panose="020B0600070205080204" pitchFamily="34" charset="-128"/>
              <a:sym typeface="Iowan Old Style Roman" panose="02040602040506020204" pitchFamily="18" charset="77"/>
            </a:endParaRPr>
          </a:p>
          <a:p>
            <a:pPr eaLnBrk="1" hangingPunct="1"/>
            <a:endParaRPr lang="en-US" altLang="en-US" sz="2400" b="1" i="1" dirty="0">
              <a:latin typeface="+mn-lt"/>
              <a:ea typeface="MS PGothic" panose="020B0600070205080204" pitchFamily="34" charset="-128"/>
              <a:sym typeface="Iowan Old Style Roman" panose="02040602040506020204" pitchFamily="18" charset="77"/>
            </a:endParaRPr>
          </a:p>
          <a:p>
            <a:pPr eaLnBrk="1" hangingPunct="1"/>
            <a:endParaRPr lang="en-US" altLang="en-US" sz="2400" b="1" i="1" dirty="0">
              <a:latin typeface="+mn-lt"/>
              <a:ea typeface="MS PGothic" panose="020B0600070205080204" pitchFamily="34" charset="-128"/>
              <a:sym typeface="Iowan Old Style Roman" panose="02040602040506020204" pitchFamily="18" charset="77"/>
            </a:endParaRPr>
          </a:p>
        </p:txBody>
      </p:sp>
      <p:sp>
        <p:nvSpPr>
          <p:cNvPr id="15" name="Oval 14">
            <a:extLst>
              <a:ext uri="{FF2B5EF4-FFF2-40B4-BE49-F238E27FC236}">
                <a16:creationId xmlns:a16="http://schemas.microsoft.com/office/drawing/2014/main" id="{57A2CC6B-F29E-DC0E-232C-7D906BB5BCBC}"/>
              </a:ext>
            </a:extLst>
          </p:cNvPr>
          <p:cNvSpPr/>
          <p:nvPr/>
        </p:nvSpPr>
        <p:spPr>
          <a:xfrm>
            <a:off x="1168096" y="3733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1" dirty="0"/>
              <a:t>8</a:t>
            </a:r>
          </a:p>
        </p:txBody>
      </p:sp>
      <p:sp>
        <p:nvSpPr>
          <p:cNvPr id="16" name="Oval 15">
            <a:extLst>
              <a:ext uri="{FF2B5EF4-FFF2-40B4-BE49-F238E27FC236}">
                <a16:creationId xmlns:a16="http://schemas.microsoft.com/office/drawing/2014/main" id="{0C5917C8-B9E3-7A2E-DB7A-DF308630F3F5}"/>
              </a:ext>
            </a:extLst>
          </p:cNvPr>
          <p:cNvSpPr/>
          <p:nvPr/>
        </p:nvSpPr>
        <p:spPr>
          <a:xfrm>
            <a:off x="1168096" y="48006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1" dirty="0"/>
              <a:t>9</a:t>
            </a:r>
          </a:p>
        </p:txBody>
      </p:sp>
      <p:sp>
        <p:nvSpPr>
          <p:cNvPr id="17" name="Oval 16">
            <a:extLst>
              <a:ext uri="{FF2B5EF4-FFF2-40B4-BE49-F238E27FC236}">
                <a16:creationId xmlns:a16="http://schemas.microsoft.com/office/drawing/2014/main" id="{9D128729-F935-0651-F231-57838E406EBF}"/>
              </a:ext>
            </a:extLst>
          </p:cNvPr>
          <p:cNvSpPr/>
          <p:nvPr/>
        </p:nvSpPr>
        <p:spPr>
          <a:xfrm>
            <a:off x="1168096" y="5867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10</a:t>
            </a:r>
          </a:p>
        </p:txBody>
      </p:sp>
      <p:pic>
        <p:nvPicPr>
          <p:cNvPr id="18" name="Picture 17" descr="Graphical user interface, text, application, email&#10;&#10;Description automatically generated">
            <a:extLst>
              <a:ext uri="{FF2B5EF4-FFF2-40B4-BE49-F238E27FC236}">
                <a16:creationId xmlns:a16="http://schemas.microsoft.com/office/drawing/2014/main" id="{66732629-D572-0088-F6C1-6BABADC9AE6C}"/>
              </a:ext>
            </a:extLst>
          </p:cNvPr>
          <p:cNvPicPr>
            <a:picLocks noChangeAspect="1"/>
          </p:cNvPicPr>
          <p:nvPr/>
        </p:nvPicPr>
        <p:blipFill>
          <a:blip r:embed="rId4"/>
          <a:stretch>
            <a:fillRect/>
          </a:stretch>
        </p:blipFill>
        <p:spPr>
          <a:xfrm>
            <a:off x="2191600" y="6934200"/>
            <a:ext cx="6063400" cy="27403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1D9B2BC7-578B-6256-EC03-118ACDDA4606}"/>
              </a:ext>
            </a:extLst>
          </p:cNvPr>
          <p:cNvSpPr/>
          <p:nvPr/>
        </p:nvSpPr>
        <p:spPr>
          <a:xfrm>
            <a:off x="3302000" y="8229598"/>
            <a:ext cx="6400800" cy="1274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pic>
        <p:nvPicPr>
          <p:cNvPr id="5" name="Picture 4" descr="Text&#10;&#10;Description automatically generated">
            <a:extLst>
              <a:ext uri="{FF2B5EF4-FFF2-40B4-BE49-F238E27FC236}">
                <a16:creationId xmlns:a16="http://schemas.microsoft.com/office/drawing/2014/main" id="{6FF7F583-07A0-FDF6-8F2D-F4412EADE196}"/>
              </a:ext>
            </a:extLst>
          </p:cNvPr>
          <p:cNvPicPr>
            <a:picLocks noChangeAspect="1"/>
          </p:cNvPicPr>
          <p:nvPr/>
        </p:nvPicPr>
        <p:blipFill>
          <a:blip r:embed="rId3"/>
          <a:stretch>
            <a:fillRect/>
          </a:stretch>
        </p:blipFill>
        <p:spPr>
          <a:xfrm>
            <a:off x="2489200" y="3840044"/>
            <a:ext cx="8026400" cy="4313356"/>
          </a:xfrm>
          <a:prstGeom prst="rect">
            <a:avLst/>
          </a:prstGeom>
        </p:spPr>
      </p:pic>
      <p:sp>
        <p:nvSpPr>
          <p:cNvPr id="11" name="Rectangle 10">
            <a:extLst>
              <a:ext uri="{FF2B5EF4-FFF2-40B4-BE49-F238E27FC236}">
                <a16:creationId xmlns:a16="http://schemas.microsoft.com/office/drawing/2014/main" id="{9F96F6AB-7661-0B99-9952-C31F19E843BE}"/>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TextBox 1">
            <a:extLst>
              <a:ext uri="{FF2B5EF4-FFF2-40B4-BE49-F238E27FC236}">
                <a16:creationId xmlns:a16="http://schemas.microsoft.com/office/drawing/2014/main" id="{0892A89A-21B8-3818-EDF9-0585C56372FD}"/>
              </a:ext>
            </a:extLst>
          </p:cNvPr>
          <p:cNvSpPr txBox="1">
            <a:spLocks noChangeArrowheads="1"/>
          </p:cNvSpPr>
          <p:nvPr/>
        </p:nvSpPr>
        <p:spPr bwMode="auto">
          <a:xfrm>
            <a:off x="1854200" y="76200"/>
            <a:ext cx="929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TOP 5 MOST COMMON ERRORS</a:t>
            </a:r>
          </a:p>
        </p:txBody>
      </p:sp>
      <p:sp>
        <p:nvSpPr>
          <p:cNvPr id="4" name="Rectangle 3">
            <a:extLst>
              <a:ext uri="{FF2B5EF4-FFF2-40B4-BE49-F238E27FC236}">
                <a16:creationId xmlns:a16="http://schemas.microsoft.com/office/drawing/2014/main" id="{BC6E8828-1512-BB70-B99D-807021BD423F}"/>
              </a:ext>
            </a:extLst>
          </p:cNvPr>
          <p:cNvSpPr/>
          <p:nvPr/>
        </p:nvSpPr>
        <p:spPr>
          <a:xfrm>
            <a:off x="2159000" y="1532709"/>
            <a:ext cx="8915400" cy="1661993"/>
          </a:xfrm>
          <a:prstGeom prst="rect">
            <a:avLst/>
          </a:prstGeom>
        </p:spPr>
        <p:txBody>
          <a:bodyPr wrap="square">
            <a:spAutoFit/>
          </a:bodyPr>
          <a:lstStyle/>
          <a:p>
            <a:r>
              <a:rPr lang="en-US" sz="2400" b="1" dirty="0"/>
              <a:t>Wrong Category and/or product selected</a:t>
            </a:r>
          </a:p>
          <a:p>
            <a:r>
              <a:rPr lang="en-US" dirty="0"/>
              <a:t>It is important that the printed product is entered in the proper Category and the proper Product item is chosen. Since each Product has been designed with specific options that are relevant to what is being ordered ordering should be much more streamlined.</a:t>
            </a:r>
          </a:p>
          <a:p>
            <a:endParaRPr lang="en-US" altLang="en-US" sz="2400" b="1" dirty="0">
              <a:latin typeface="Century Gothic" panose="020B0502020202020204" pitchFamily="34" charset="0"/>
              <a:ea typeface="MS PGothic" panose="020B0600070205080204" pitchFamily="34" charset="-128"/>
              <a:sym typeface="Iowan Old Style Roman" panose="02040602040506020204" pitchFamily="18" charset="77"/>
            </a:endParaRPr>
          </a:p>
        </p:txBody>
      </p:sp>
      <p:sp>
        <p:nvSpPr>
          <p:cNvPr id="13" name="Oval 12">
            <a:extLst>
              <a:ext uri="{FF2B5EF4-FFF2-40B4-BE49-F238E27FC236}">
                <a16:creationId xmlns:a16="http://schemas.microsoft.com/office/drawing/2014/main" id="{8770F356-2271-9588-BA8F-112B7640A395}"/>
              </a:ext>
            </a:extLst>
          </p:cNvPr>
          <p:cNvSpPr/>
          <p:nvPr/>
        </p:nvSpPr>
        <p:spPr>
          <a:xfrm>
            <a:off x="1168096" y="1828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1" dirty="0"/>
              <a:t>1</a:t>
            </a:r>
          </a:p>
        </p:txBody>
      </p:sp>
      <p:sp>
        <p:nvSpPr>
          <p:cNvPr id="2" name="Rectangle 1">
            <a:extLst>
              <a:ext uri="{FF2B5EF4-FFF2-40B4-BE49-F238E27FC236}">
                <a16:creationId xmlns:a16="http://schemas.microsoft.com/office/drawing/2014/main" id="{F4CFAA7F-4C7C-546B-C317-2315039E9596}"/>
              </a:ext>
            </a:extLst>
          </p:cNvPr>
          <p:cNvSpPr/>
          <p:nvPr/>
        </p:nvSpPr>
        <p:spPr>
          <a:xfrm>
            <a:off x="2159000" y="2793301"/>
            <a:ext cx="8915400" cy="1015663"/>
          </a:xfrm>
          <a:prstGeom prst="rect">
            <a:avLst/>
          </a:prstGeom>
        </p:spPr>
        <p:txBody>
          <a:bodyPr wrap="square">
            <a:spAutoFit/>
          </a:bodyPr>
          <a:lstStyle/>
          <a:p>
            <a:r>
              <a:rPr lang="en-US" sz="2400" b="1" dirty="0">
                <a:effectLst/>
              </a:rPr>
              <a:t>All options are not chosen</a:t>
            </a:r>
            <a:r>
              <a:rPr lang="en-US" sz="2400" dirty="0">
                <a:effectLst/>
              </a:rPr>
              <a:t>  </a:t>
            </a:r>
            <a:r>
              <a:rPr lang="en-US" dirty="0">
                <a:effectLst/>
              </a:rPr>
              <a:t>					                             Choosing the options is critical as the job will print based on which options are selected. While adding notes is great, it should not be a substitute for selecting all the options.</a:t>
            </a:r>
          </a:p>
        </p:txBody>
      </p:sp>
      <p:sp>
        <p:nvSpPr>
          <p:cNvPr id="19" name="Oval 18">
            <a:extLst>
              <a:ext uri="{FF2B5EF4-FFF2-40B4-BE49-F238E27FC236}">
                <a16:creationId xmlns:a16="http://schemas.microsoft.com/office/drawing/2014/main" id="{70FB38AE-5C79-D5F7-09D8-4DFBEA1B4AB1}"/>
              </a:ext>
            </a:extLst>
          </p:cNvPr>
          <p:cNvSpPr/>
          <p:nvPr/>
        </p:nvSpPr>
        <p:spPr>
          <a:xfrm>
            <a:off x="1168096" y="28956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1" dirty="0"/>
              <a:t>2</a:t>
            </a:r>
          </a:p>
        </p:txBody>
      </p:sp>
      <p:sp>
        <p:nvSpPr>
          <p:cNvPr id="6" name="Rectangle 5">
            <a:extLst>
              <a:ext uri="{FF2B5EF4-FFF2-40B4-BE49-F238E27FC236}">
                <a16:creationId xmlns:a16="http://schemas.microsoft.com/office/drawing/2014/main" id="{66D5CC09-7771-F8EE-12B9-84743ABFCAD9}"/>
              </a:ext>
            </a:extLst>
          </p:cNvPr>
          <p:cNvSpPr/>
          <p:nvPr/>
        </p:nvSpPr>
        <p:spPr>
          <a:xfrm>
            <a:off x="3581400" y="8248471"/>
            <a:ext cx="5842000" cy="1200329"/>
          </a:xfrm>
          <a:prstGeom prst="rect">
            <a:avLst/>
          </a:prstGeom>
        </p:spPr>
        <p:txBody>
          <a:bodyPr wrap="square">
            <a:spAutoFit/>
          </a:bodyPr>
          <a:lstStyle/>
          <a:p>
            <a:pPr algn="ctr"/>
            <a:r>
              <a:rPr lang="en-US" dirty="0">
                <a:effectLst/>
                <a:latin typeface="Helvetica" pitchFamily="2" charset="0"/>
              </a:rPr>
              <a:t>Please note that adding special instructions is not a substitute for selecting all the options.</a:t>
            </a:r>
          </a:p>
          <a:p>
            <a:pPr algn="ctr"/>
            <a:endParaRPr lang="en-US" dirty="0">
              <a:effectLst/>
              <a:latin typeface="Helvetica" pitchFamily="2" charset="0"/>
            </a:endParaRPr>
          </a:p>
          <a:p>
            <a:pPr algn="ctr"/>
            <a:r>
              <a:rPr lang="en-US" dirty="0">
                <a:effectLst/>
                <a:latin typeface="Helvetica" pitchFamily="2" charset="0"/>
              </a:rPr>
              <a:t>All Options must be selected</a:t>
            </a:r>
          </a:p>
        </p:txBody>
      </p:sp>
    </p:spTree>
    <p:extLst>
      <p:ext uri="{BB962C8B-B14F-4D97-AF65-F5344CB8AC3E}">
        <p14:creationId xmlns:p14="http://schemas.microsoft.com/office/powerpoint/2010/main" val="2795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96F6AB-7661-0B99-9952-C31F19E843BE}"/>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TextBox 1">
            <a:extLst>
              <a:ext uri="{FF2B5EF4-FFF2-40B4-BE49-F238E27FC236}">
                <a16:creationId xmlns:a16="http://schemas.microsoft.com/office/drawing/2014/main" id="{0892A89A-21B8-3818-EDF9-0585C56372FD}"/>
              </a:ext>
            </a:extLst>
          </p:cNvPr>
          <p:cNvSpPr txBox="1">
            <a:spLocks noChangeArrowheads="1"/>
          </p:cNvSpPr>
          <p:nvPr/>
        </p:nvSpPr>
        <p:spPr bwMode="auto">
          <a:xfrm>
            <a:off x="1854200" y="76200"/>
            <a:ext cx="929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TOP 5 MOST COMMON ERRORS</a:t>
            </a:r>
          </a:p>
        </p:txBody>
      </p:sp>
      <p:sp>
        <p:nvSpPr>
          <p:cNvPr id="13" name="Oval 12">
            <a:extLst>
              <a:ext uri="{FF2B5EF4-FFF2-40B4-BE49-F238E27FC236}">
                <a16:creationId xmlns:a16="http://schemas.microsoft.com/office/drawing/2014/main" id="{8770F356-2271-9588-BA8F-112B7640A395}"/>
              </a:ext>
            </a:extLst>
          </p:cNvPr>
          <p:cNvSpPr/>
          <p:nvPr/>
        </p:nvSpPr>
        <p:spPr>
          <a:xfrm>
            <a:off x="1168096" y="1676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1" dirty="0"/>
              <a:t>3</a:t>
            </a:r>
          </a:p>
        </p:txBody>
      </p:sp>
      <p:sp>
        <p:nvSpPr>
          <p:cNvPr id="2" name="Rectangle 1">
            <a:extLst>
              <a:ext uri="{FF2B5EF4-FFF2-40B4-BE49-F238E27FC236}">
                <a16:creationId xmlns:a16="http://schemas.microsoft.com/office/drawing/2014/main" id="{F4CFAA7F-4C7C-546B-C317-2315039E9596}"/>
              </a:ext>
            </a:extLst>
          </p:cNvPr>
          <p:cNvSpPr/>
          <p:nvPr/>
        </p:nvSpPr>
        <p:spPr>
          <a:xfrm>
            <a:off x="2159000" y="6572071"/>
            <a:ext cx="10363200" cy="1292662"/>
          </a:xfrm>
          <a:prstGeom prst="rect">
            <a:avLst/>
          </a:prstGeom>
        </p:spPr>
        <p:txBody>
          <a:bodyPr wrap="square">
            <a:spAutoFit/>
          </a:bodyPr>
          <a:lstStyle/>
          <a:p>
            <a:r>
              <a:rPr lang="en-US" sz="2400" b="1" dirty="0"/>
              <a:t>Images scanned are not High Resolution</a:t>
            </a:r>
            <a:r>
              <a:rPr lang="en-US" sz="2400" dirty="0"/>
              <a:t>                                                                                                              </a:t>
            </a:r>
          </a:p>
          <a:p>
            <a:r>
              <a:rPr lang="en-US" dirty="0"/>
              <a:t>Unless scanned to a higher resolution the outcome of your print may suffer. For best results scan images to at least 300 dpi, Furthermore, Avoid scanning copies of copies. If possible, using the original file or recreating an original would be preferred.</a:t>
            </a:r>
          </a:p>
        </p:txBody>
      </p:sp>
      <p:sp>
        <p:nvSpPr>
          <p:cNvPr id="19" name="Oval 18">
            <a:extLst>
              <a:ext uri="{FF2B5EF4-FFF2-40B4-BE49-F238E27FC236}">
                <a16:creationId xmlns:a16="http://schemas.microsoft.com/office/drawing/2014/main" id="{70FB38AE-5C79-D5F7-09D8-4DFBEA1B4AB1}"/>
              </a:ext>
            </a:extLst>
          </p:cNvPr>
          <p:cNvSpPr/>
          <p:nvPr/>
        </p:nvSpPr>
        <p:spPr>
          <a:xfrm>
            <a:off x="1168096" y="673544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1" dirty="0"/>
              <a:t>4</a:t>
            </a:r>
          </a:p>
        </p:txBody>
      </p:sp>
      <p:sp>
        <p:nvSpPr>
          <p:cNvPr id="3" name="Rectangle 2">
            <a:extLst>
              <a:ext uri="{FF2B5EF4-FFF2-40B4-BE49-F238E27FC236}">
                <a16:creationId xmlns:a16="http://schemas.microsoft.com/office/drawing/2014/main" id="{701FAB7C-539F-72A4-5EDA-24E1C0530D46}"/>
              </a:ext>
            </a:extLst>
          </p:cNvPr>
          <p:cNvSpPr/>
          <p:nvPr/>
        </p:nvSpPr>
        <p:spPr>
          <a:xfrm>
            <a:off x="2159000" y="1508879"/>
            <a:ext cx="9906000" cy="2585323"/>
          </a:xfrm>
          <a:prstGeom prst="rect">
            <a:avLst/>
          </a:prstGeom>
        </p:spPr>
        <p:txBody>
          <a:bodyPr wrap="square">
            <a:spAutoFit/>
          </a:bodyPr>
          <a:lstStyle/>
          <a:p>
            <a:r>
              <a:rPr lang="en-US" sz="2400" b="1" dirty="0">
                <a:effectLst/>
              </a:rPr>
              <a:t>Jobs are not designed to Final Print Size and/or final height and width are not entered</a:t>
            </a:r>
            <a:r>
              <a:rPr lang="en-US" sz="2400" dirty="0">
                <a:effectLst/>
              </a:rPr>
              <a:t> 									   </a:t>
            </a:r>
            <a:r>
              <a:rPr lang="en-US" dirty="0">
                <a:effectLst/>
              </a:rPr>
              <a:t>“All” print jobs must be designed to the Final Print size! This means if you are preparing a card that is 2 inches by 4 inches when cut, then the file you create for your card must be that size. For example, the card can’t simply be placed on an 8-1/2” x11” sheet.</a:t>
            </a:r>
          </a:p>
          <a:p>
            <a:endParaRPr lang="en-US" dirty="0">
              <a:effectLst/>
            </a:endParaRPr>
          </a:p>
          <a:p>
            <a:r>
              <a:rPr lang="en-US" dirty="0">
                <a:effectLst/>
              </a:rPr>
              <a:t>In addition, to ensure accurate pricing and proper cutting, it is essential that the Final Width and Height be entered. </a:t>
            </a:r>
          </a:p>
        </p:txBody>
      </p:sp>
      <p:pic>
        <p:nvPicPr>
          <p:cNvPr id="8" name="Picture 7" descr="Graphical user interface, application&#10;&#10;Description automatically generated">
            <a:extLst>
              <a:ext uri="{FF2B5EF4-FFF2-40B4-BE49-F238E27FC236}">
                <a16:creationId xmlns:a16="http://schemas.microsoft.com/office/drawing/2014/main" id="{C0DF552B-D470-5585-A606-B729D9385A4C}"/>
              </a:ext>
            </a:extLst>
          </p:cNvPr>
          <p:cNvPicPr>
            <a:picLocks noChangeAspect="1"/>
          </p:cNvPicPr>
          <p:nvPr/>
        </p:nvPicPr>
        <p:blipFill>
          <a:blip r:embed="rId3"/>
          <a:stretch>
            <a:fillRect/>
          </a:stretch>
        </p:blipFill>
        <p:spPr>
          <a:xfrm>
            <a:off x="2607583" y="3976980"/>
            <a:ext cx="7789634" cy="2652420"/>
          </a:xfrm>
          <a:prstGeom prst="rect">
            <a:avLst/>
          </a:prstGeom>
        </p:spPr>
      </p:pic>
      <p:sp>
        <p:nvSpPr>
          <p:cNvPr id="10" name="Rectangle 9">
            <a:extLst>
              <a:ext uri="{FF2B5EF4-FFF2-40B4-BE49-F238E27FC236}">
                <a16:creationId xmlns:a16="http://schemas.microsoft.com/office/drawing/2014/main" id="{D4AA42AB-E037-5177-D203-41072DAD19F6}"/>
              </a:ext>
            </a:extLst>
          </p:cNvPr>
          <p:cNvSpPr/>
          <p:nvPr/>
        </p:nvSpPr>
        <p:spPr>
          <a:xfrm>
            <a:off x="2159000" y="7895272"/>
            <a:ext cx="10363200" cy="1569660"/>
          </a:xfrm>
          <a:prstGeom prst="rect">
            <a:avLst/>
          </a:prstGeom>
        </p:spPr>
        <p:txBody>
          <a:bodyPr wrap="square">
            <a:spAutoFit/>
          </a:bodyPr>
          <a:lstStyle/>
          <a:p>
            <a:r>
              <a:rPr lang="en-US" sz="2400" b="1" dirty="0">
                <a:effectLst/>
              </a:rPr>
              <a:t>Jobs not reviewed prior to submittal WYSIWYG)</a:t>
            </a:r>
            <a:r>
              <a:rPr lang="en-US" sz="2400" dirty="0">
                <a:effectLst/>
              </a:rPr>
              <a:t>                                                          </a:t>
            </a:r>
            <a:r>
              <a:rPr lang="en-US" dirty="0">
                <a:effectLst/>
              </a:rPr>
              <a:t>Do not submit order if anything looks off. What you see in your preview is what will print. While DSF includes a preview of your job, it is important that the preview represents what you need printed before submitting the work order.</a:t>
            </a:r>
          </a:p>
          <a:p>
            <a:r>
              <a:rPr lang="en-US" dirty="0">
                <a:effectLst/>
              </a:rPr>
              <a:t>For example, If you want your document on yellow paper, your preview should show Yellow paper.</a:t>
            </a:r>
          </a:p>
        </p:txBody>
      </p:sp>
      <p:sp>
        <p:nvSpPr>
          <p:cNvPr id="14" name="Oval 13">
            <a:extLst>
              <a:ext uri="{FF2B5EF4-FFF2-40B4-BE49-F238E27FC236}">
                <a16:creationId xmlns:a16="http://schemas.microsoft.com/office/drawing/2014/main" id="{F9EB0B25-AF1F-FD09-42E7-AB2C59021AF4}"/>
              </a:ext>
            </a:extLst>
          </p:cNvPr>
          <p:cNvSpPr/>
          <p:nvPr/>
        </p:nvSpPr>
        <p:spPr>
          <a:xfrm>
            <a:off x="1168096" y="819212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1" dirty="0"/>
              <a:t>5</a:t>
            </a:r>
          </a:p>
        </p:txBody>
      </p:sp>
    </p:spTree>
    <p:extLst>
      <p:ext uri="{BB962C8B-B14F-4D97-AF65-F5344CB8AC3E}">
        <p14:creationId xmlns:p14="http://schemas.microsoft.com/office/powerpoint/2010/main" val="33536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91F8B03-CAA4-AA5E-CF8A-D472AD9A8E4B}"/>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698" name="TextBox 15">
            <a:extLst>
              <a:ext uri="{FF2B5EF4-FFF2-40B4-BE49-F238E27FC236}">
                <a16:creationId xmlns:a16="http://schemas.microsoft.com/office/drawing/2014/main" id="{F55280C5-4AC6-374C-817D-F95692856F39}"/>
              </a:ext>
            </a:extLst>
          </p:cNvPr>
          <p:cNvSpPr txBox="1">
            <a:spLocks noChangeArrowheads="1"/>
          </p:cNvSpPr>
          <p:nvPr/>
        </p:nvSpPr>
        <p:spPr bwMode="auto">
          <a:xfrm>
            <a:off x="1701800" y="76200"/>
            <a:ext cx="998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BLACK AND WHITE COPY CENTER</a:t>
            </a:r>
          </a:p>
        </p:txBody>
      </p:sp>
      <p:sp>
        <p:nvSpPr>
          <p:cNvPr id="29699" name="Rectangle 11">
            <a:extLst>
              <a:ext uri="{FF2B5EF4-FFF2-40B4-BE49-F238E27FC236}">
                <a16:creationId xmlns:a16="http://schemas.microsoft.com/office/drawing/2014/main" id="{DC74216E-E2C3-8142-9007-38B1E43F0299}"/>
              </a:ext>
            </a:extLst>
          </p:cNvPr>
          <p:cNvSpPr>
            <a:spLocks noChangeArrowheads="1"/>
          </p:cNvSpPr>
          <p:nvPr/>
        </p:nvSpPr>
        <p:spPr bwMode="auto">
          <a:xfrm>
            <a:off x="3301998" y="1338937"/>
            <a:ext cx="8991601" cy="285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High speed B&amp;W Copiers up to 11 x  17 – 320 PPM                                                                Backup Copier – 140 PPM                                                                                                                 </a:t>
            </a:r>
            <a:r>
              <a:rPr lang="en-US" altLang="en-US" i="1" dirty="0">
                <a:latin typeface="+mn-lt"/>
                <a:ea typeface="MS PGothic" panose="020B0600070205080204" pitchFamily="34" charset="-128"/>
                <a:sym typeface="Iowan Old Style Roman" panose="02040602040506020204" pitchFamily="18" charset="77"/>
              </a:rPr>
              <a:t>Click charge $0.0032 per click + Cost of media</a:t>
            </a: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In-line Capabilities:                                                                                                                     Booklet Maker, GBC and 3-hole Punch                                                                                     </a:t>
            </a:r>
            <a:r>
              <a:rPr lang="en-US" altLang="en-US" i="1" dirty="0">
                <a:ea typeface="MS PGothic" panose="020B0600070205080204" pitchFamily="34" charset="-128"/>
                <a:sym typeface="Iowan Old Style Roman" panose="02040602040506020204" pitchFamily="18" charset="77"/>
              </a:rPr>
              <a:t>Booklet Maker can print up to 220-page book</a:t>
            </a: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Electronic file + Copyright form must be attached with all jobs</a:t>
            </a:r>
            <a:endParaRPr lang="en-US" altLang="en-US" sz="2400" b="1" i="1" dirty="0">
              <a:latin typeface="+mn-lt"/>
              <a:ea typeface="MS PGothic" panose="020B0600070205080204" pitchFamily="34" charset="-128"/>
              <a:sym typeface="Iowan Old Style Italic" panose="02040602040506020204" pitchFamily="18" charset="77"/>
            </a:endParaRPr>
          </a:p>
        </p:txBody>
      </p:sp>
      <p:sp>
        <p:nvSpPr>
          <p:cNvPr id="29704" name="Rectangle 1">
            <a:extLst>
              <a:ext uri="{FF2B5EF4-FFF2-40B4-BE49-F238E27FC236}">
                <a16:creationId xmlns:a16="http://schemas.microsoft.com/office/drawing/2014/main" id="{6CDC1E47-3543-274C-B7A9-AC3C414AD053}"/>
              </a:ext>
            </a:extLst>
          </p:cNvPr>
          <p:cNvSpPr>
            <a:spLocks noChangeArrowheads="1"/>
          </p:cNvSpPr>
          <p:nvPr/>
        </p:nvSpPr>
        <p:spPr bwMode="auto">
          <a:xfrm>
            <a:off x="3187700" y="7620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2400" i="1" dirty="0">
                <a:latin typeface="+mn-lt"/>
                <a:ea typeface="MS PGothic" panose="020B0600070205080204" pitchFamily="34" charset="-128"/>
                <a:sym typeface="Iowan Old Style Roman" panose="02040602040506020204" pitchFamily="18" charset="77"/>
              </a:rPr>
              <a:t>Jacqulyn </a:t>
            </a:r>
            <a:r>
              <a:rPr lang="en-US" altLang="en-US" sz="2400" i="1" dirty="0" err="1">
                <a:latin typeface="+mn-lt"/>
                <a:ea typeface="MS PGothic" panose="020B0600070205080204" pitchFamily="34" charset="-128"/>
                <a:sym typeface="Iowan Old Style Roman" panose="02040602040506020204" pitchFamily="18" charset="77"/>
              </a:rPr>
              <a:t>Cobbin</a:t>
            </a:r>
            <a:r>
              <a:rPr lang="en-US" altLang="en-US" sz="2400" i="1" dirty="0">
                <a:latin typeface="+mn-lt"/>
                <a:ea typeface="MS PGothic" panose="020B0600070205080204" pitchFamily="34" charset="-128"/>
                <a:sym typeface="Iowan Old Style Roman" panose="02040602040506020204" pitchFamily="18" charset="77"/>
              </a:rPr>
              <a:t> 832.223.0339</a:t>
            </a:r>
            <a:endParaRPr lang="en-US" altLang="en-US" sz="2400" dirty="0">
              <a:latin typeface="+mn-lt"/>
            </a:endParaRPr>
          </a:p>
        </p:txBody>
      </p:sp>
      <p:pic>
        <p:nvPicPr>
          <p:cNvPr id="3" name="Picture 2" descr="A picture containing electronics&#10;&#10;Description automatically generated">
            <a:extLst>
              <a:ext uri="{FF2B5EF4-FFF2-40B4-BE49-F238E27FC236}">
                <a16:creationId xmlns:a16="http://schemas.microsoft.com/office/drawing/2014/main" id="{1DFB69C6-5BC4-CE4B-803F-A4BA286014C0}"/>
              </a:ext>
            </a:extLst>
          </p:cNvPr>
          <p:cNvPicPr>
            <a:picLocks noChangeAspect="1"/>
          </p:cNvPicPr>
          <p:nvPr/>
        </p:nvPicPr>
        <p:blipFill>
          <a:blip r:embed="rId3"/>
          <a:stretch>
            <a:fillRect/>
          </a:stretch>
        </p:blipFill>
        <p:spPr>
          <a:xfrm>
            <a:off x="3835400" y="2209800"/>
            <a:ext cx="9397999" cy="8305208"/>
          </a:xfrm>
          <a:prstGeom prst="rect">
            <a:avLst/>
          </a:prstGeom>
        </p:spPr>
      </p:pic>
      <p:pic>
        <p:nvPicPr>
          <p:cNvPr id="29701" name="Picture 2" descr="Diagram&#10;&#10;Description automatically generated">
            <a:extLst>
              <a:ext uri="{FF2B5EF4-FFF2-40B4-BE49-F238E27FC236}">
                <a16:creationId xmlns:a16="http://schemas.microsoft.com/office/drawing/2014/main" id="{C3C8B574-6279-7049-844A-E42EE162D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4295776"/>
            <a:ext cx="67818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9">
            <a:extLst>
              <a:ext uri="{FF2B5EF4-FFF2-40B4-BE49-F238E27FC236}">
                <a16:creationId xmlns:a16="http://schemas.microsoft.com/office/drawing/2014/main" id="{C4902456-54F0-6447-BA31-3631D9A0108C}"/>
              </a:ext>
            </a:extLst>
          </p:cNvPr>
          <p:cNvSpPr>
            <a:spLocks noChangeArrowheads="1"/>
          </p:cNvSpPr>
          <p:nvPr/>
        </p:nvSpPr>
        <p:spPr bwMode="auto">
          <a:xfrm>
            <a:off x="5041900" y="9307513"/>
            <a:ext cx="3213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i="1" dirty="0" err="1">
                <a:latin typeface="+mn-lt"/>
                <a:ea typeface="MS PGothic" panose="020B0600070205080204" pitchFamily="34" charset="-128"/>
                <a:sym typeface="Iowan Old Style Roman" panose="02040602040506020204" pitchFamily="18" charset="77"/>
              </a:rPr>
              <a:t>VarioPrint</a:t>
            </a:r>
            <a:r>
              <a:rPr lang="en-US" altLang="en-US" b="1" i="1" dirty="0">
                <a:latin typeface="+mn-lt"/>
                <a:ea typeface="MS PGothic" panose="020B0600070205080204" pitchFamily="34" charset="-128"/>
                <a:sym typeface="Iowan Old Style Roman" panose="02040602040506020204" pitchFamily="18" charset="77"/>
              </a:rPr>
              <a:t> DP 140</a:t>
            </a:r>
            <a:endParaRPr lang="en-US" altLang="en-US" dirty="0">
              <a:latin typeface="+mn-lt"/>
            </a:endParaRPr>
          </a:p>
        </p:txBody>
      </p:sp>
      <p:sp>
        <p:nvSpPr>
          <p:cNvPr id="29702" name="Rectangle 9">
            <a:extLst>
              <a:ext uri="{FF2B5EF4-FFF2-40B4-BE49-F238E27FC236}">
                <a16:creationId xmlns:a16="http://schemas.microsoft.com/office/drawing/2014/main" id="{EFBDD6C7-4D25-CC4E-9FFA-9AD4E6619CD4}"/>
              </a:ext>
            </a:extLst>
          </p:cNvPr>
          <p:cNvSpPr>
            <a:spLocks noChangeArrowheads="1"/>
          </p:cNvSpPr>
          <p:nvPr/>
        </p:nvSpPr>
        <p:spPr bwMode="auto">
          <a:xfrm>
            <a:off x="9613900" y="8077200"/>
            <a:ext cx="3213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a:r>
              <a:rPr lang="en-US" altLang="en-US" b="1" i="1" dirty="0">
                <a:latin typeface="+mn-lt"/>
                <a:ea typeface="MS PGothic" panose="020B0600070205080204" pitchFamily="34" charset="-128"/>
                <a:sym typeface="Iowan Old Style Roman" panose="02040602040506020204" pitchFamily="18" charset="77"/>
              </a:rPr>
              <a:t>Ultra+ </a:t>
            </a:r>
            <a:r>
              <a:rPr lang="en-US" altLang="en-US" b="1" i="1" dirty="0" err="1">
                <a:latin typeface="+mn-lt"/>
                <a:ea typeface="MS PGothic" panose="020B0600070205080204" pitchFamily="34" charset="-128"/>
                <a:sym typeface="Iowan Old Style Roman" panose="02040602040506020204" pitchFamily="18" charset="77"/>
              </a:rPr>
              <a:t>imagePRESS</a:t>
            </a:r>
            <a:r>
              <a:rPr lang="en-US" altLang="en-US" b="1" i="1" dirty="0">
                <a:latin typeface="+mn-lt"/>
                <a:ea typeface="MS PGothic" panose="020B0600070205080204" pitchFamily="34" charset="-128"/>
                <a:sym typeface="Iowan Old Style Roman" panose="02040602040506020204" pitchFamily="18" charset="77"/>
              </a:rPr>
              <a:t> 6320</a:t>
            </a:r>
            <a:endParaRPr lang="en-US" altLang="en-US" dirty="0">
              <a:latin typeface="+mn-lt"/>
            </a:endParaRPr>
          </a:p>
        </p:txBody>
      </p:sp>
      <p:pic>
        <p:nvPicPr>
          <p:cNvPr id="11" name="Picture 10" descr="A person smiling for the camera&#10;&#10;Description automatically generated with low confidence">
            <a:extLst>
              <a:ext uri="{FF2B5EF4-FFF2-40B4-BE49-F238E27FC236}">
                <a16:creationId xmlns:a16="http://schemas.microsoft.com/office/drawing/2014/main" id="{216759A3-1134-3C48-A84C-A7A95A0F3B60}"/>
              </a:ext>
            </a:extLst>
          </p:cNvPr>
          <p:cNvPicPr>
            <a:picLocks noChangeAspect="1"/>
          </p:cNvPicPr>
          <p:nvPr/>
        </p:nvPicPr>
        <p:blipFill>
          <a:blip r:embed="rId5"/>
          <a:stretch>
            <a:fillRect/>
          </a:stretch>
        </p:blipFill>
        <p:spPr>
          <a:xfrm>
            <a:off x="620712" y="914400"/>
            <a:ext cx="2681287" cy="2681287"/>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57B7E7-11EF-48D3-E1AF-445FE8A5CBFF}"/>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745" name="TextBox 18">
            <a:extLst>
              <a:ext uri="{FF2B5EF4-FFF2-40B4-BE49-F238E27FC236}">
                <a16:creationId xmlns:a16="http://schemas.microsoft.com/office/drawing/2014/main" id="{0CF5EA06-B832-AC42-B590-95466BF00652}"/>
              </a:ext>
            </a:extLst>
          </p:cNvPr>
          <p:cNvSpPr txBox="1">
            <a:spLocks noChangeArrowheads="1"/>
          </p:cNvSpPr>
          <p:nvPr/>
        </p:nvSpPr>
        <p:spPr bwMode="auto">
          <a:xfrm>
            <a:off x="2082800" y="76200"/>
            <a:ext cx="937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COLOR PRINT CENTER</a:t>
            </a:r>
          </a:p>
        </p:txBody>
      </p:sp>
      <p:pic>
        <p:nvPicPr>
          <p:cNvPr id="31746" name="Picture 2">
            <a:extLst>
              <a:ext uri="{FF2B5EF4-FFF2-40B4-BE49-F238E27FC236}">
                <a16:creationId xmlns:a16="http://schemas.microsoft.com/office/drawing/2014/main" id="{0963563B-659E-3047-81D6-EEB36C56C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981200"/>
            <a:ext cx="12725400" cy="1115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1">
            <a:extLst>
              <a:ext uri="{FF2B5EF4-FFF2-40B4-BE49-F238E27FC236}">
                <a16:creationId xmlns:a16="http://schemas.microsoft.com/office/drawing/2014/main" id="{22E8DD6A-97A0-BF40-88A4-D7A807829925}"/>
              </a:ext>
            </a:extLst>
          </p:cNvPr>
          <p:cNvSpPr>
            <a:spLocks noChangeArrowheads="1"/>
          </p:cNvSpPr>
          <p:nvPr/>
        </p:nvSpPr>
        <p:spPr bwMode="auto">
          <a:xfrm>
            <a:off x="10766425" y="8763000"/>
            <a:ext cx="2212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i="1" dirty="0">
                <a:latin typeface="+mn-lt"/>
                <a:ea typeface="MS PGothic" panose="020B0600070205080204" pitchFamily="34" charset="-128"/>
                <a:sym typeface="Iowan Old Style Roman" panose="02040602040506020204" pitchFamily="18" charset="77"/>
              </a:rPr>
              <a:t>Canon 10010vp</a:t>
            </a:r>
            <a:endParaRPr lang="en-US" altLang="en-US" dirty="0">
              <a:latin typeface="+mn-lt"/>
            </a:endParaRPr>
          </a:p>
        </p:txBody>
      </p:sp>
      <p:sp>
        <p:nvSpPr>
          <p:cNvPr id="31750" name="Rectangle 16">
            <a:extLst>
              <a:ext uri="{FF2B5EF4-FFF2-40B4-BE49-F238E27FC236}">
                <a16:creationId xmlns:a16="http://schemas.microsoft.com/office/drawing/2014/main" id="{F7F5563F-0312-EF47-8530-56B3EBC9EF6D}"/>
              </a:ext>
            </a:extLst>
          </p:cNvPr>
          <p:cNvSpPr>
            <a:spLocks noChangeArrowheads="1"/>
          </p:cNvSpPr>
          <p:nvPr/>
        </p:nvSpPr>
        <p:spPr bwMode="auto">
          <a:xfrm>
            <a:off x="787401" y="1454050"/>
            <a:ext cx="11582400" cy="18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2 High speed Color Copiers up to 12 x 18 – 110 PPM</a:t>
            </a:r>
            <a:r>
              <a:rPr lang="en-US" altLang="en-US" sz="2400" b="1" i="1" dirty="0">
                <a:ea typeface="MS PGothic" panose="020B0600070205080204" pitchFamily="34" charset="-128"/>
                <a:sym typeface="Iowan Old Style Roman" panose="02040602040506020204" pitchFamily="18" charset="77"/>
              </a:rPr>
              <a:t>                                                      </a:t>
            </a:r>
            <a:r>
              <a:rPr lang="en-US" altLang="en-US" i="1" dirty="0">
                <a:latin typeface="+mn-lt"/>
                <a:ea typeface="MS PGothic" panose="020B0600070205080204" pitchFamily="34" charset="-128"/>
                <a:sym typeface="Iowan Old Style Roman" panose="02040602040506020204" pitchFamily="18" charset="77"/>
              </a:rPr>
              <a:t>Click charge $0.45 per click + Cost of media</a:t>
            </a: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Dedicated Envelope Printer up to 9 x 12 Envelopes</a:t>
            </a: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Electronic file + Copyright form must be attached with all jobs</a:t>
            </a:r>
          </a:p>
        </p:txBody>
      </p:sp>
      <p:sp>
        <p:nvSpPr>
          <p:cNvPr id="31751" name="Rectangle 7">
            <a:extLst>
              <a:ext uri="{FF2B5EF4-FFF2-40B4-BE49-F238E27FC236}">
                <a16:creationId xmlns:a16="http://schemas.microsoft.com/office/drawing/2014/main" id="{F2C89EE6-8D40-B542-A211-746B56E8CE1E}"/>
              </a:ext>
            </a:extLst>
          </p:cNvPr>
          <p:cNvSpPr>
            <a:spLocks noChangeArrowheads="1"/>
          </p:cNvSpPr>
          <p:nvPr/>
        </p:nvSpPr>
        <p:spPr bwMode="auto">
          <a:xfrm>
            <a:off x="3302000" y="762000"/>
            <a:ext cx="426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400" i="1" dirty="0">
                <a:latin typeface="+mn-lt"/>
                <a:ea typeface="MS PGothic" panose="020B0600070205080204" pitchFamily="34" charset="-128"/>
                <a:sym typeface="Iowan Old Style Roman" panose="02040602040506020204" pitchFamily="18" charset="77"/>
              </a:rPr>
              <a:t>Jerry </a:t>
            </a:r>
            <a:r>
              <a:rPr lang="en-US" altLang="en-US" sz="2400" i="1" dirty="0" err="1">
                <a:latin typeface="+mn-lt"/>
                <a:ea typeface="MS PGothic" panose="020B0600070205080204" pitchFamily="34" charset="-128"/>
                <a:sym typeface="Iowan Old Style Roman" panose="02040602040506020204" pitchFamily="18" charset="77"/>
              </a:rPr>
              <a:t>Gania</a:t>
            </a:r>
            <a:r>
              <a:rPr lang="en-US" altLang="en-US" sz="2400" i="1" dirty="0">
                <a:latin typeface="+mn-lt"/>
                <a:ea typeface="MS PGothic" panose="020B0600070205080204" pitchFamily="34" charset="-128"/>
                <a:sym typeface="Iowan Old Style Roman" panose="02040602040506020204" pitchFamily="18" charset="77"/>
              </a:rPr>
              <a:t> 832.223.033</a:t>
            </a:r>
            <a:endParaRPr lang="en-US" altLang="en-US" sz="2400" dirty="0">
              <a:latin typeface="+mn-lt"/>
            </a:endParaRPr>
          </a:p>
        </p:txBody>
      </p:sp>
      <p:sp>
        <p:nvSpPr>
          <p:cNvPr id="31752" name="Rectangle 8">
            <a:extLst>
              <a:ext uri="{FF2B5EF4-FFF2-40B4-BE49-F238E27FC236}">
                <a16:creationId xmlns:a16="http://schemas.microsoft.com/office/drawing/2014/main" id="{93CCBD7F-95CD-034B-BD4D-638B0B06A82D}"/>
              </a:ext>
            </a:extLst>
          </p:cNvPr>
          <p:cNvSpPr>
            <a:spLocks noChangeArrowheads="1"/>
          </p:cNvSpPr>
          <p:nvPr/>
        </p:nvSpPr>
        <p:spPr bwMode="auto">
          <a:xfrm>
            <a:off x="6578600" y="762000"/>
            <a:ext cx="426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400" i="1" dirty="0">
                <a:latin typeface="+mn-lt"/>
                <a:ea typeface="MS PGothic" panose="020B0600070205080204" pitchFamily="34" charset="-128"/>
                <a:sym typeface="Iowan Old Style Roman" panose="02040602040506020204" pitchFamily="18" charset="77"/>
              </a:rPr>
              <a:t>Greg Mikes 832.223.0338</a:t>
            </a:r>
            <a:endParaRPr lang="en-US" altLang="en-US" sz="2400" dirty="0">
              <a:latin typeface="+mn-lt"/>
            </a:endParaRPr>
          </a:p>
        </p:txBody>
      </p:sp>
      <p:pic>
        <p:nvPicPr>
          <p:cNvPr id="14" name="Picture 13" descr="A person wearing a hat&#10;&#10;Description automatically generated with medium confidence">
            <a:extLst>
              <a:ext uri="{FF2B5EF4-FFF2-40B4-BE49-F238E27FC236}">
                <a16:creationId xmlns:a16="http://schemas.microsoft.com/office/drawing/2014/main" id="{E1475680-0AE1-2548-8AFF-A6D7A12F9B22}"/>
              </a:ext>
            </a:extLst>
          </p:cNvPr>
          <p:cNvPicPr>
            <a:picLocks noChangeAspect="1"/>
          </p:cNvPicPr>
          <p:nvPr/>
        </p:nvPicPr>
        <p:blipFill>
          <a:blip r:embed="rId4"/>
          <a:stretch>
            <a:fillRect/>
          </a:stretch>
        </p:blipFill>
        <p:spPr>
          <a:xfrm>
            <a:off x="10069515" y="561976"/>
            <a:ext cx="2681287" cy="2681287"/>
          </a:xfrm>
          <a:prstGeom prst="rect">
            <a:avLst/>
          </a:prstGeom>
        </p:spPr>
      </p:pic>
      <p:pic>
        <p:nvPicPr>
          <p:cNvPr id="15" name="Picture 14" descr="A person with a beard&#10;&#10;Description automatically generated with low confidence">
            <a:extLst>
              <a:ext uri="{FF2B5EF4-FFF2-40B4-BE49-F238E27FC236}">
                <a16:creationId xmlns:a16="http://schemas.microsoft.com/office/drawing/2014/main" id="{B22EECD5-3E9A-E842-82CB-5BBD6EE5A1EA}"/>
              </a:ext>
            </a:extLst>
          </p:cNvPr>
          <p:cNvPicPr>
            <a:picLocks noChangeAspect="1"/>
          </p:cNvPicPr>
          <p:nvPr/>
        </p:nvPicPr>
        <p:blipFill>
          <a:blip r:embed="rId5"/>
          <a:stretch>
            <a:fillRect/>
          </a:stretch>
        </p:blipFill>
        <p:spPr>
          <a:xfrm>
            <a:off x="286451" y="609600"/>
            <a:ext cx="2681287" cy="2681287"/>
          </a:xfrm>
          <a:prstGeom prst="rect">
            <a:avLst/>
          </a:prstGeom>
        </p:spPr>
      </p:pic>
      <p:sp>
        <p:nvSpPr>
          <p:cNvPr id="2" name="Rectangle 1">
            <a:extLst>
              <a:ext uri="{FF2B5EF4-FFF2-40B4-BE49-F238E27FC236}">
                <a16:creationId xmlns:a16="http://schemas.microsoft.com/office/drawing/2014/main" id="{B9AC955A-9E8A-5509-4F1F-19644C72F857}"/>
              </a:ext>
            </a:extLst>
          </p:cNvPr>
          <p:cNvSpPr/>
          <p:nvPr/>
        </p:nvSpPr>
        <p:spPr>
          <a:xfrm>
            <a:off x="3517900" y="3498154"/>
            <a:ext cx="6502400" cy="2123658"/>
          </a:xfrm>
          <a:prstGeom prst="rect">
            <a:avLst/>
          </a:prstGeom>
        </p:spPr>
        <p:txBody>
          <a:bodyPr>
            <a:spAutoFit/>
          </a:bodyPr>
          <a:lstStyle/>
          <a:p>
            <a:pPr fontAlgn="base"/>
            <a:r>
              <a:rPr lang="en-US" sz="2400" b="1" dirty="0">
                <a:solidFill>
                  <a:srgbClr val="000000"/>
                </a:solidFill>
              </a:rPr>
              <a:t>Color printing services and products include: </a:t>
            </a:r>
          </a:p>
          <a:p>
            <a:pPr algn="ctr" fontAlgn="base"/>
            <a:r>
              <a:rPr lang="en-US" dirty="0">
                <a:solidFill>
                  <a:srgbClr val="5A5A5A"/>
                </a:solidFill>
              </a:rPr>
              <a:t>Magazines, Programs and Booklets</a:t>
            </a:r>
          </a:p>
          <a:p>
            <a:pPr algn="ctr" fontAlgn="base"/>
            <a:r>
              <a:rPr lang="en-US" dirty="0">
                <a:solidFill>
                  <a:srgbClr val="5A5A5A"/>
                </a:solidFill>
              </a:rPr>
              <a:t>Brochures</a:t>
            </a:r>
          </a:p>
          <a:p>
            <a:pPr algn="ctr" fontAlgn="base"/>
            <a:r>
              <a:rPr lang="en-US" dirty="0">
                <a:solidFill>
                  <a:srgbClr val="5A5A5A"/>
                </a:solidFill>
              </a:rPr>
              <a:t>Certificates</a:t>
            </a:r>
          </a:p>
          <a:p>
            <a:pPr algn="ctr" fontAlgn="base"/>
            <a:r>
              <a:rPr lang="en-US" dirty="0">
                <a:solidFill>
                  <a:srgbClr val="5A5A5A"/>
                </a:solidFill>
              </a:rPr>
              <a:t>Business cards and Letterheads</a:t>
            </a:r>
          </a:p>
          <a:p>
            <a:pPr algn="ctr" fontAlgn="base"/>
            <a:r>
              <a:rPr lang="en-US" dirty="0">
                <a:solidFill>
                  <a:srgbClr val="5A5A5A"/>
                </a:solidFill>
              </a:rPr>
              <a:t>Newsletters and Fliers</a:t>
            </a:r>
          </a:p>
          <a:p>
            <a:pPr algn="ctr" fontAlgn="base"/>
            <a:r>
              <a:rPr lang="en-US" dirty="0">
                <a:solidFill>
                  <a:srgbClr val="5A5A5A"/>
                </a:solidFill>
              </a:rPr>
              <a:t>Stickers, Bookmarks, Door hangers and Tickets</a:t>
            </a:r>
          </a:p>
        </p:txBody>
      </p:sp>
      <p:pic>
        <p:nvPicPr>
          <p:cNvPr id="4" name="Picture 3" descr="A picture containing graphical user interface&#10;&#10;Description automatically generated">
            <a:extLst>
              <a:ext uri="{FF2B5EF4-FFF2-40B4-BE49-F238E27FC236}">
                <a16:creationId xmlns:a16="http://schemas.microsoft.com/office/drawing/2014/main" id="{190046C7-CFC4-BEFD-1971-FB76FA7272FC}"/>
              </a:ext>
            </a:extLst>
          </p:cNvPr>
          <p:cNvPicPr>
            <a:picLocks noChangeAspect="1"/>
          </p:cNvPicPr>
          <p:nvPr/>
        </p:nvPicPr>
        <p:blipFill>
          <a:blip r:embed="rId6"/>
          <a:stretch>
            <a:fillRect/>
          </a:stretch>
        </p:blipFill>
        <p:spPr>
          <a:xfrm>
            <a:off x="29881" y="5324194"/>
            <a:ext cx="5481919" cy="5481919"/>
          </a:xfrm>
          <a:prstGeom prst="rect">
            <a:avLst/>
          </a:prstGeom>
        </p:spPr>
      </p:pic>
      <p:sp>
        <p:nvSpPr>
          <p:cNvPr id="16" name="Rectangle 1">
            <a:extLst>
              <a:ext uri="{FF2B5EF4-FFF2-40B4-BE49-F238E27FC236}">
                <a16:creationId xmlns:a16="http://schemas.microsoft.com/office/drawing/2014/main" id="{FA2172E9-672D-BBFB-26D5-7C28B76B8FEF}"/>
              </a:ext>
            </a:extLst>
          </p:cNvPr>
          <p:cNvSpPr>
            <a:spLocks noChangeArrowheads="1"/>
          </p:cNvSpPr>
          <p:nvPr/>
        </p:nvSpPr>
        <p:spPr bwMode="auto">
          <a:xfrm>
            <a:off x="5413190" y="9220200"/>
            <a:ext cx="2689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i="1" dirty="0">
                <a:latin typeface="+mn-lt"/>
                <a:ea typeface="MS PGothic" panose="020B0600070205080204" pitchFamily="34" charset="-128"/>
                <a:sym typeface="Iowan Old Style Roman" panose="02040602040506020204" pitchFamily="18" charset="77"/>
              </a:rPr>
              <a:t>Formax </a:t>
            </a:r>
            <a:r>
              <a:rPr lang="en-US" altLang="en-US" b="1" i="1" dirty="0" err="1">
                <a:latin typeface="+mn-lt"/>
                <a:ea typeface="MS PGothic" panose="020B0600070205080204" pitchFamily="34" charset="-128"/>
                <a:sym typeface="Iowan Old Style Roman" panose="02040602040506020204" pitchFamily="18" charset="77"/>
              </a:rPr>
              <a:t>ColorMAX</a:t>
            </a:r>
            <a:r>
              <a:rPr lang="en-US" altLang="en-US" b="1" i="1" dirty="0">
                <a:latin typeface="+mn-lt"/>
                <a:ea typeface="MS PGothic" panose="020B0600070205080204" pitchFamily="34" charset="-128"/>
                <a:sym typeface="Iowan Old Style Roman" panose="02040602040506020204" pitchFamily="18" charset="77"/>
              </a:rPr>
              <a:t> T4i</a:t>
            </a:r>
            <a:endParaRPr lang="en-US" altLang="en-US" dirty="0">
              <a:latin typeface="+mn-lt"/>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57B7E7-11EF-48D3-E1AF-445FE8A5CBFF}"/>
              </a:ext>
            </a:extLst>
          </p:cNvPr>
          <p:cNvSpPr/>
          <p:nvPr/>
        </p:nvSpPr>
        <p:spPr>
          <a:xfrm>
            <a:off x="-25400" y="4465"/>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745" name="TextBox 18">
            <a:extLst>
              <a:ext uri="{FF2B5EF4-FFF2-40B4-BE49-F238E27FC236}">
                <a16:creationId xmlns:a16="http://schemas.microsoft.com/office/drawing/2014/main" id="{0CF5EA06-B832-AC42-B590-95466BF00652}"/>
              </a:ext>
            </a:extLst>
          </p:cNvPr>
          <p:cNvSpPr txBox="1">
            <a:spLocks noChangeArrowheads="1"/>
          </p:cNvSpPr>
          <p:nvPr/>
        </p:nvSpPr>
        <p:spPr bwMode="auto">
          <a:xfrm>
            <a:off x="2082800" y="76200"/>
            <a:ext cx="937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LARGE FORMAT CENTER</a:t>
            </a:r>
          </a:p>
        </p:txBody>
      </p:sp>
      <p:pic>
        <p:nvPicPr>
          <p:cNvPr id="31747" name="Picture 2" descr="A screen shot of an oven&#10;&#10;Description automatically generated">
            <a:extLst>
              <a:ext uri="{FF2B5EF4-FFF2-40B4-BE49-F238E27FC236}">
                <a16:creationId xmlns:a16="http://schemas.microsoft.com/office/drawing/2014/main" id="{ECD9508E-C8E3-FE4F-A2DF-28DC539EB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99" y="4038600"/>
            <a:ext cx="74773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6">
            <a:extLst>
              <a:ext uri="{FF2B5EF4-FFF2-40B4-BE49-F238E27FC236}">
                <a16:creationId xmlns:a16="http://schemas.microsoft.com/office/drawing/2014/main" id="{F51D343C-13AD-BC44-983B-016E817D8676}"/>
              </a:ext>
            </a:extLst>
          </p:cNvPr>
          <p:cNvSpPr>
            <a:spLocks noChangeArrowheads="1"/>
          </p:cNvSpPr>
          <p:nvPr/>
        </p:nvSpPr>
        <p:spPr bwMode="auto">
          <a:xfrm>
            <a:off x="4670425" y="8012668"/>
            <a:ext cx="2212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i="1" dirty="0">
                <a:latin typeface="+mn-lt"/>
                <a:ea typeface="MS PGothic" panose="020B0600070205080204" pitchFamily="34" charset="-128"/>
                <a:sym typeface="Iowan Old Style Roman" panose="02040602040506020204" pitchFamily="18" charset="77"/>
              </a:rPr>
              <a:t>Colorado 1650</a:t>
            </a:r>
            <a:endParaRPr lang="en-US" altLang="en-US" dirty="0">
              <a:latin typeface="+mn-lt"/>
            </a:endParaRPr>
          </a:p>
        </p:txBody>
      </p:sp>
      <p:sp>
        <p:nvSpPr>
          <p:cNvPr id="31751" name="Rectangle 7">
            <a:extLst>
              <a:ext uri="{FF2B5EF4-FFF2-40B4-BE49-F238E27FC236}">
                <a16:creationId xmlns:a16="http://schemas.microsoft.com/office/drawing/2014/main" id="{F2C89EE6-8D40-B542-A211-746B56E8CE1E}"/>
              </a:ext>
            </a:extLst>
          </p:cNvPr>
          <p:cNvSpPr>
            <a:spLocks noChangeArrowheads="1"/>
          </p:cNvSpPr>
          <p:nvPr/>
        </p:nvSpPr>
        <p:spPr bwMode="auto">
          <a:xfrm>
            <a:off x="4635500" y="762000"/>
            <a:ext cx="4152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2400" i="1" dirty="0">
                <a:latin typeface="+mn-lt"/>
                <a:ea typeface="MS PGothic" panose="020B0600070205080204" pitchFamily="34" charset="-128"/>
                <a:sym typeface="Iowan Old Style Roman" panose="02040602040506020204" pitchFamily="18" charset="77"/>
              </a:rPr>
              <a:t>Jerry </a:t>
            </a:r>
            <a:r>
              <a:rPr lang="en-US" altLang="en-US" sz="2400" i="1" dirty="0" err="1">
                <a:latin typeface="+mn-lt"/>
                <a:ea typeface="MS PGothic" panose="020B0600070205080204" pitchFamily="34" charset="-128"/>
                <a:sym typeface="Iowan Old Style Roman" panose="02040602040506020204" pitchFamily="18" charset="77"/>
              </a:rPr>
              <a:t>Gania</a:t>
            </a:r>
            <a:r>
              <a:rPr lang="en-US" altLang="en-US" sz="2400" i="1" dirty="0">
                <a:latin typeface="+mn-lt"/>
                <a:ea typeface="MS PGothic" panose="020B0600070205080204" pitchFamily="34" charset="-128"/>
                <a:sym typeface="Iowan Old Style Roman" panose="02040602040506020204" pitchFamily="18" charset="77"/>
              </a:rPr>
              <a:t> 832.223.033</a:t>
            </a:r>
            <a:endParaRPr lang="en-US" altLang="en-US" sz="2400" dirty="0">
              <a:latin typeface="+mn-lt"/>
            </a:endParaRPr>
          </a:p>
        </p:txBody>
      </p:sp>
      <p:pic>
        <p:nvPicPr>
          <p:cNvPr id="15" name="Picture 14" descr="A person with a beard&#10;&#10;Description automatically generated with low confidence">
            <a:extLst>
              <a:ext uri="{FF2B5EF4-FFF2-40B4-BE49-F238E27FC236}">
                <a16:creationId xmlns:a16="http://schemas.microsoft.com/office/drawing/2014/main" id="{B22EECD5-3E9A-E842-82CB-5BBD6EE5A1EA}"/>
              </a:ext>
            </a:extLst>
          </p:cNvPr>
          <p:cNvPicPr>
            <a:picLocks noChangeAspect="1"/>
          </p:cNvPicPr>
          <p:nvPr/>
        </p:nvPicPr>
        <p:blipFill>
          <a:blip r:embed="rId4"/>
          <a:stretch>
            <a:fillRect/>
          </a:stretch>
        </p:blipFill>
        <p:spPr>
          <a:xfrm>
            <a:off x="286451" y="609600"/>
            <a:ext cx="2681287" cy="2681287"/>
          </a:xfrm>
          <a:prstGeom prst="rect">
            <a:avLst/>
          </a:prstGeom>
        </p:spPr>
      </p:pic>
      <p:sp>
        <p:nvSpPr>
          <p:cNvPr id="2" name="Rectangle 1">
            <a:extLst>
              <a:ext uri="{FF2B5EF4-FFF2-40B4-BE49-F238E27FC236}">
                <a16:creationId xmlns:a16="http://schemas.microsoft.com/office/drawing/2014/main" id="{27FF3360-8AA5-29F6-E4A0-5508F92E257E}"/>
              </a:ext>
            </a:extLst>
          </p:cNvPr>
          <p:cNvSpPr/>
          <p:nvPr/>
        </p:nvSpPr>
        <p:spPr>
          <a:xfrm>
            <a:off x="2921000" y="1295400"/>
            <a:ext cx="6502400" cy="3877985"/>
          </a:xfrm>
          <a:prstGeom prst="rect">
            <a:avLst/>
          </a:prstGeom>
        </p:spPr>
        <p:txBody>
          <a:bodyPr>
            <a:spAutoFit/>
          </a:bodyPr>
          <a:lstStyle/>
          <a:p>
            <a:pPr algn="ctr"/>
            <a:r>
              <a:rPr lang="en-US" sz="2400" b="1" dirty="0">
                <a:effectLst/>
              </a:rPr>
              <a:t>Large Format Color Printer: Colorado 1650</a:t>
            </a:r>
            <a:endParaRPr lang="en-US" sz="2400" dirty="0">
              <a:effectLst/>
            </a:endParaRPr>
          </a:p>
          <a:p>
            <a:pPr algn="ctr"/>
            <a:r>
              <a:rPr lang="en-US" dirty="0">
                <a:effectLst/>
              </a:rPr>
              <a:t>Prints Posters, Banners, Yard Signs and much more. Print up to 54” wide and length of roll. cost $1.50 Per SF + extras. Foam core mounting available in certain sizes</a:t>
            </a:r>
          </a:p>
          <a:p>
            <a:pPr algn="ctr"/>
            <a:endParaRPr lang="en-US" dirty="0">
              <a:effectLst/>
            </a:endParaRPr>
          </a:p>
          <a:p>
            <a:pPr algn="ctr"/>
            <a:r>
              <a:rPr lang="en-US" sz="2400" b="1" dirty="0">
                <a:effectLst/>
              </a:rPr>
              <a:t>Display stands available in</a:t>
            </a:r>
          </a:p>
          <a:p>
            <a:pPr algn="ctr"/>
            <a:r>
              <a:rPr lang="en-US" dirty="0">
                <a:effectLst/>
              </a:rPr>
              <a:t> Floor Stand (33 1/2” x 88”)</a:t>
            </a:r>
          </a:p>
          <a:p>
            <a:pPr algn="ctr"/>
            <a:endParaRPr lang="en-US" dirty="0"/>
          </a:p>
          <a:p>
            <a:pPr algn="ctr"/>
            <a:endParaRPr lang="en-US" dirty="0">
              <a:effectLst/>
            </a:endParaRPr>
          </a:p>
          <a:p>
            <a:pPr algn="ctr"/>
            <a:endParaRPr lang="en-US" dirty="0"/>
          </a:p>
          <a:p>
            <a:pPr algn="ctr"/>
            <a:endParaRPr lang="en-US" dirty="0"/>
          </a:p>
          <a:p>
            <a:pPr algn="ctr"/>
            <a:r>
              <a:rPr lang="en-US" dirty="0">
                <a:effectLst/>
              </a:rPr>
              <a:t>All jobs must be designed to specific sizes before orders are submitted.</a:t>
            </a:r>
          </a:p>
        </p:txBody>
      </p:sp>
      <p:pic>
        <p:nvPicPr>
          <p:cNvPr id="4" name="Picture 3" descr="A picture containing text, sign, house&#10;&#10;Description automatically generated">
            <a:extLst>
              <a:ext uri="{FF2B5EF4-FFF2-40B4-BE49-F238E27FC236}">
                <a16:creationId xmlns:a16="http://schemas.microsoft.com/office/drawing/2014/main" id="{03CBC0DE-F95E-6876-814F-4F0F55A3B8E3}"/>
              </a:ext>
            </a:extLst>
          </p:cNvPr>
          <p:cNvPicPr>
            <a:picLocks noChangeAspect="1"/>
          </p:cNvPicPr>
          <p:nvPr/>
        </p:nvPicPr>
        <p:blipFill>
          <a:blip r:embed="rId5"/>
          <a:stretch>
            <a:fillRect/>
          </a:stretch>
        </p:blipFill>
        <p:spPr>
          <a:xfrm>
            <a:off x="9559243" y="4660425"/>
            <a:ext cx="3420157" cy="5093175"/>
          </a:xfrm>
          <a:prstGeom prst="rect">
            <a:avLst/>
          </a:prstGeom>
        </p:spPr>
      </p:pic>
      <p:pic>
        <p:nvPicPr>
          <p:cNvPr id="6" name="Picture 5" descr="Text&#10;&#10;Description automatically generated">
            <a:extLst>
              <a:ext uri="{FF2B5EF4-FFF2-40B4-BE49-F238E27FC236}">
                <a16:creationId xmlns:a16="http://schemas.microsoft.com/office/drawing/2014/main" id="{3CF5815D-CFBB-AAFD-D8BD-1D30E4323654}"/>
              </a:ext>
            </a:extLst>
          </p:cNvPr>
          <p:cNvPicPr>
            <a:picLocks noChangeAspect="1"/>
          </p:cNvPicPr>
          <p:nvPr/>
        </p:nvPicPr>
        <p:blipFill>
          <a:blip r:embed="rId6"/>
          <a:stretch>
            <a:fillRect/>
          </a:stretch>
        </p:blipFill>
        <p:spPr>
          <a:xfrm>
            <a:off x="9777665" y="4800600"/>
            <a:ext cx="2971800" cy="2209800"/>
          </a:xfrm>
          <a:prstGeom prst="rect">
            <a:avLst/>
          </a:prstGeom>
        </p:spPr>
      </p:pic>
      <p:sp>
        <p:nvSpPr>
          <p:cNvPr id="7" name="Rectangle 6">
            <a:extLst>
              <a:ext uri="{FF2B5EF4-FFF2-40B4-BE49-F238E27FC236}">
                <a16:creationId xmlns:a16="http://schemas.microsoft.com/office/drawing/2014/main" id="{28F33F79-A137-C0BF-9AD5-8B4D526E8FC6}"/>
              </a:ext>
            </a:extLst>
          </p:cNvPr>
          <p:cNvSpPr/>
          <p:nvPr/>
        </p:nvSpPr>
        <p:spPr>
          <a:xfrm>
            <a:off x="9777665" y="4800600"/>
            <a:ext cx="2971800"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1830DC-3B5C-2C9A-F539-27DAFB731B23}"/>
              </a:ext>
            </a:extLst>
          </p:cNvPr>
          <p:cNvSpPr/>
          <p:nvPr/>
        </p:nvSpPr>
        <p:spPr>
          <a:xfrm>
            <a:off x="9777665" y="1905000"/>
            <a:ext cx="2971800" cy="2677656"/>
          </a:xfrm>
          <a:custGeom>
            <a:avLst/>
            <a:gdLst>
              <a:gd name="connsiteX0" fmla="*/ 0 w 2971800"/>
              <a:gd name="connsiteY0" fmla="*/ 0 h 2677656"/>
              <a:gd name="connsiteX1" fmla="*/ 564642 w 2971800"/>
              <a:gd name="connsiteY1" fmla="*/ 0 h 2677656"/>
              <a:gd name="connsiteX2" fmla="*/ 1099566 w 2971800"/>
              <a:gd name="connsiteY2" fmla="*/ 0 h 2677656"/>
              <a:gd name="connsiteX3" fmla="*/ 1723644 w 2971800"/>
              <a:gd name="connsiteY3" fmla="*/ 0 h 2677656"/>
              <a:gd name="connsiteX4" fmla="*/ 2318004 w 2971800"/>
              <a:gd name="connsiteY4" fmla="*/ 0 h 2677656"/>
              <a:gd name="connsiteX5" fmla="*/ 2971800 w 2971800"/>
              <a:gd name="connsiteY5" fmla="*/ 0 h 2677656"/>
              <a:gd name="connsiteX6" fmla="*/ 2971800 w 2971800"/>
              <a:gd name="connsiteY6" fmla="*/ 589084 h 2677656"/>
              <a:gd name="connsiteX7" fmla="*/ 2971800 w 2971800"/>
              <a:gd name="connsiteY7" fmla="*/ 1151392 h 2677656"/>
              <a:gd name="connsiteX8" fmla="*/ 2971800 w 2971800"/>
              <a:gd name="connsiteY8" fmla="*/ 1633370 h 2677656"/>
              <a:gd name="connsiteX9" fmla="*/ 2971800 w 2971800"/>
              <a:gd name="connsiteY9" fmla="*/ 2195678 h 2677656"/>
              <a:gd name="connsiteX10" fmla="*/ 2971800 w 2971800"/>
              <a:gd name="connsiteY10" fmla="*/ 2677656 h 2677656"/>
              <a:gd name="connsiteX11" fmla="*/ 2347722 w 2971800"/>
              <a:gd name="connsiteY11" fmla="*/ 2677656 h 2677656"/>
              <a:gd name="connsiteX12" fmla="*/ 1723644 w 2971800"/>
              <a:gd name="connsiteY12" fmla="*/ 2677656 h 2677656"/>
              <a:gd name="connsiteX13" fmla="*/ 1069848 w 2971800"/>
              <a:gd name="connsiteY13" fmla="*/ 2677656 h 2677656"/>
              <a:gd name="connsiteX14" fmla="*/ 0 w 2971800"/>
              <a:gd name="connsiteY14" fmla="*/ 2677656 h 2677656"/>
              <a:gd name="connsiteX15" fmla="*/ 0 w 2971800"/>
              <a:gd name="connsiteY15" fmla="*/ 2088572 h 2677656"/>
              <a:gd name="connsiteX16" fmla="*/ 0 w 2971800"/>
              <a:gd name="connsiteY16" fmla="*/ 1606594 h 2677656"/>
              <a:gd name="connsiteX17" fmla="*/ 0 w 2971800"/>
              <a:gd name="connsiteY17" fmla="*/ 1071062 h 2677656"/>
              <a:gd name="connsiteX18" fmla="*/ 0 w 2971800"/>
              <a:gd name="connsiteY18" fmla="*/ 508755 h 2677656"/>
              <a:gd name="connsiteX19" fmla="*/ 0 w 2971800"/>
              <a:gd name="connsiteY19"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71800" h="2677656" fill="none" extrusionOk="0">
                <a:moveTo>
                  <a:pt x="0" y="0"/>
                </a:moveTo>
                <a:cubicBezTo>
                  <a:pt x="173075" y="-12356"/>
                  <a:pt x="354449" y="26195"/>
                  <a:pt x="564642" y="0"/>
                </a:cubicBezTo>
                <a:cubicBezTo>
                  <a:pt x="774835" y="-26195"/>
                  <a:pt x="903023" y="35440"/>
                  <a:pt x="1099566" y="0"/>
                </a:cubicBezTo>
                <a:cubicBezTo>
                  <a:pt x="1296109" y="-35440"/>
                  <a:pt x="1515385" y="5390"/>
                  <a:pt x="1723644" y="0"/>
                </a:cubicBezTo>
                <a:cubicBezTo>
                  <a:pt x="1931903" y="-5390"/>
                  <a:pt x="2183196" y="7831"/>
                  <a:pt x="2318004" y="0"/>
                </a:cubicBezTo>
                <a:cubicBezTo>
                  <a:pt x="2452812" y="-7831"/>
                  <a:pt x="2821139" y="29423"/>
                  <a:pt x="2971800" y="0"/>
                </a:cubicBezTo>
                <a:cubicBezTo>
                  <a:pt x="2992498" y="211468"/>
                  <a:pt x="2947395" y="351241"/>
                  <a:pt x="2971800" y="589084"/>
                </a:cubicBezTo>
                <a:cubicBezTo>
                  <a:pt x="2996205" y="826927"/>
                  <a:pt x="2971222" y="891687"/>
                  <a:pt x="2971800" y="1151392"/>
                </a:cubicBezTo>
                <a:cubicBezTo>
                  <a:pt x="2972378" y="1411097"/>
                  <a:pt x="2925940" y="1417933"/>
                  <a:pt x="2971800" y="1633370"/>
                </a:cubicBezTo>
                <a:cubicBezTo>
                  <a:pt x="3017660" y="1848807"/>
                  <a:pt x="2959110" y="1941268"/>
                  <a:pt x="2971800" y="2195678"/>
                </a:cubicBezTo>
                <a:cubicBezTo>
                  <a:pt x="2984490" y="2450088"/>
                  <a:pt x="2933607" y="2566732"/>
                  <a:pt x="2971800" y="2677656"/>
                </a:cubicBezTo>
                <a:cubicBezTo>
                  <a:pt x="2749720" y="2682583"/>
                  <a:pt x="2593092" y="2677139"/>
                  <a:pt x="2347722" y="2677656"/>
                </a:cubicBezTo>
                <a:cubicBezTo>
                  <a:pt x="2102352" y="2678173"/>
                  <a:pt x="1951412" y="2661148"/>
                  <a:pt x="1723644" y="2677656"/>
                </a:cubicBezTo>
                <a:cubicBezTo>
                  <a:pt x="1495876" y="2694164"/>
                  <a:pt x="1304543" y="2644375"/>
                  <a:pt x="1069848" y="2677656"/>
                </a:cubicBezTo>
                <a:cubicBezTo>
                  <a:pt x="835153" y="2710937"/>
                  <a:pt x="499451" y="2608919"/>
                  <a:pt x="0" y="2677656"/>
                </a:cubicBezTo>
                <a:cubicBezTo>
                  <a:pt x="-31072" y="2527325"/>
                  <a:pt x="40763" y="2206824"/>
                  <a:pt x="0" y="2088572"/>
                </a:cubicBezTo>
                <a:cubicBezTo>
                  <a:pt x="-40763" y="1970320"/>
                  <a:pt x="9776" y="1831446"/>
                  <a:pt x="0" y="1606594"/>
                </a:cubicBezTo>
                <a:cubicBezTo>
                  <a:pt x="-9776" y="1381742"/>
                  <a:pt x="29309" y="1268436"/>
                  <a:pt x="0" y="1071062"/>
                </a:cubicBezTo>
                <a:cubicBezTo>
                  <a:pt x="-29309" y="873688"/>
                  <a:pt x="55228" y="750329"/>
                  <a:pt x="0" y="508755"/>
                </a:cubicBezTo>
                <a:cubicBezTo>
                  <a:pt x="-55228" y="267181"/>
                  <a:pt x="59102" y="244862"/>
                  <a:pt x="0" y="0"/>
                </a:cubicBezTo>
                <a:close/>
              </a:path>
              <a:path w="2971800" h="2677656" stroke="0" extrusionOk="0">
                <a:moveTo>
                  <a:pt x="0" y="0"/>
                </a:moveTo>
                <a:cubicBezTo>
                  <a:pt x="277709" y="-63725"/>
                  <a:pt x="411272" y="24170"/>
                  <a:pt x="564642" y="0"/>
                </a:cubicBezTo>
                <a:cubicBezTo>
                  <a:pt x="718012" y="-24170"/>
                  <a:pt x="826015" y="19096"/>
                  <a:pt x="1069848" y="0"/>
                </a:cubicBezTo>
                <a:cubicBezTo>
                  <a:pt x="1313681" y="-19096"/>
                  <a:pt x="1437147" y="33160"/>
                  <a:pt x="1723644" y="0"/>
                </a:cubicBezTo>
                <a:cubicBezTo>
                  <a:pt x="2010141" y="-33160"/>
                  <a:pt x="2078206" y="51958"/>
                  <a:pt x="2288286" y="0"/>
                </a:cubicBezTo>
                <a:cubicBezTo>
                  <a:pt x="2498366" y="-51958"/>
                  <a:pt x="2832667" y="14491"/>
                  <a:pt x="2971800" y="0"/>
                </a:cubicBezTo>
                <a:cubicBezTo>
                  <a:pt x="2975582" y="169274"/>
                  <a:pt x="2913127" y="465081"/>
                  <a:pt x="2971800" y="589084"/>
                </a:cubicBezTo>
                <a:cubicBezTo>
                  <a:pt x="3030473" y="713087"/>
                  <a:pt x="2952894" y="934398"/>
                  <a:pt x="2971800" y="1124616"/>
                </a:cubicBezTo>
                <a:cubicBezTo>
                  <a:pt x="2990706" y="1314834"/>
                  <a:pt x="2968867" y="1467288"/>
                  <a:pt x="2971800" y="1660147"/>
                </a:cubicBezTo>
                <a:cubicBezTo>
                  <a:pt x="2974733" y="1853006"/>
                  <a:pt x="2916845" y="1902193"/>
                  <a:pt x="2971800" y="2142125"/>
                </a:cubicBezTo>
                <a:cubicBezTo>
                  <a:pt x="3026755" y="2382057"/>
                  <a:pt x="2967831" y="2541165"/>
                  <a:pt x="2971800" y="2677656"/>
                </a:cubicBezTo>
                <a:cubicBezTo>
                  <a:pt x="2772945" y="2742525"/>
                  <a:pt x="2628415" y="2645552"/>
                  <a:pt x="2377440" y="2677656"/>
                </a:cubicBezTo>
                <a:cubicBezTo>
                  <a:pt x="2126465" y="2709760"/>
                  <a:pt x="2082871" y="2669498"/>
                  <a:pt x="1812798" y="2677656"/>
                </a:cubicBezTo>
                <a:cubicBezTo>
                  <a:pt x="1542725" y="2685814"/>
                  <a:pt x="1484427" y="2644118"/>
                  <a:pt x="1159002" y="2677656"/>
                </a:cubicBezTo>
                <a:cubicBezTo>
                  <a:pt x="833577" y="2711194"/>
                  <a:pt x="676290" y="2601372"/>
                  <a:pt x="505206" y="2677656"/>
                </a:cubicBezTo>
                <a:cubicBezTo>
                  <a:pt x="334122" y="2753940"/>
                  <a:pt x="167315" y="2674113"/>
                  <a:pt x="0" y="2677656"/>
                </a:cubicBezTo>
                <a:cubicBezTo>
                  <a:pt x="-33530" y="2557568"/>
                  <a:pt x="5784" y="2314613"/>
                  <a:pt x="0" y="2142125"/>
                </a:cubicBezTo>
                <a:cubicBezTo>
                  <a:pt x="-5784" y="1969637"/>
                  <a:pt x="15309" y="1771924"/>
                  <a:pt x="0" y="1633370"/>
                </a:cubicBezTo>
                <a:cubicBezTo>
                  <a:pt x="-15309" y="1494817"/>
                  <a:pt x="19569" y="1281545"/>
                  <a:pt x="0" y="1178169"/>
                </a:cubicBezTo>
                <a:cubicBezTo>
                  <a:pt x="-19569" y="1074793"/>
                  <a:pt x="42816" y="861411"/>
                  <a:pt x="0" y="696191"/>
                </a:cubicBezTo>
                <a:cubicBezTo>
                  <a:pt x="-42816" y="530971"/>
                  <a:pt x="78061" y="345406"/>
                  <a:pt x="0" y="0"/>
                </a:cubicBezTo>
                <a:close/>
              </a:path>
            </a:pathLst>
          </a:custGeom>
          <a:ln w="12700">
            <a:solidFill>
              <a:schemeClr val="tx1"/>
            </a:solidFill>
            <a:miter lim="800000"/>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US" sz="2400" b="1" dirty="0"/>
              <a:t>Yard Signs</a:t>
            </a:r>
          </a:p>
          <a:p>
            <a:pPr algn="ctr"/>
            <a:r>
              <a:rPr lang="en-US" dirty="0"/>
              <a:t>Yard signs are 18x24 and oriented landscape. All orders over 50 must be preapproved and scheduled with the Print shop prior to ordering.</a:t>
            </a:r>
          </a:p>
          <a:p>
            <a:pPr algn="ctr"/>
            <a:endParaRPr lang="en-US" dirty="0"/>
          </a:p>
          <a:p>
            <a:pPr algn="ctr"/>
            <a:r>
              <a:rPr lang="en-US" dirty="0"/>
              <a:t>Expect extended turn around times for large quantities</a:t>
            </a:r>
          </a:p>
        </p:txBody>
      </p:sp>
      <p:sp>
        <p:nvSpPr>
          <p:cNvPr id="13" name="Rectangle 12">
            <a:extLst>
              <a:ext uri="{FF2B5EF4-FFF2-40B4-BE49-F238E27FC236}">
                <a16:creationId xmlns:a16="http://schemas.microsoft.com/office/drawing/2014/main" id="{533B7B5C-4F60-B663-D9BB-AA9B46834A17}"/>
              </a:ext>
            </a:extLst>
          </p:cNvPr>
          <p:cNvSpPr/>
          <p:nvPr/>
        </p:nvSpPr>
        <p:spPr>
          <a:xfrm>
            <a:off x="4245273" y="3505200"/>
            <a:ext cx="3853853" cy="1015663"/>
          </a:xfrm>
          <a:custGeom>
            <a:avLst/>
            <a:gdLst>
              <a:gd name="connsiteX0" fmla="*/ 0 w 3853853"/>
              <a:gd name="connsiteY0" fmla="*/ 0 h 1015663"/>
              <a:gd name="connsiteX1" fmla="*/ 473473 w 3853853"/>
              <a:gd name="connsiteY1" fmla="*/ 0 h 1015663"/>
              <a:gd name="connsiteX2" fmla="*/ 1062562 w 3853853"/>
              <a:gd name="connsiteY2" fmla="*/ 0 h 1015663"/>
              <a:gd name="connsiteX3" fmla="*/ 1574574 w 3853853"/>
              <a:gd name="connsiteY3" fmla="*/ 0 h 1015663"/>
              <a:gd name="connsiteX4" fmla="*/ 2048048 w 3853853"/>
              <a:gd name="connsiteY4" fmla="*/ 0 h 1015663"/>
              <a:gd name="connsiteX5" fmla="*/ 2637137 w 3853853"/>
              <a:gd name="connsiteY5" fmla="*/ 0 h 1015663"/>
              <a:gd name="connsiteX6" fmla="*/ 3187687 w 3853853"/>
              <a:gd name="connsiteY6" fmla="*/ 0 h 1015663"/>
              <a:gd name="connsiteX7" fmla="*/ 3853853 w 3853853"/>
              <a:gd name="connsiteY7" fmla="*/ 0 h 1015663"/>
              <a:gd name="connsiteX8" fmla="*/ 3853853 w 3853853"/>
              <a:gd name="connsiteY8" fmla="*/ 528145 h 1015663"/>
              <a:gd name="connsiteX9" fmla="*/ 3853853 w 3853853"/>
              <a:gd name="connsiteY9" fmla="*/ 1015663 h 1015663"/>
              <a:gd name="connsiteX10" fmla="*/ 3380380 w 3853853"/>
              <a:gd name="connsiteY10" fmla="*/ 1015663 h 1015663"/>
              <a:gd name="connsiteX11" fmla="*/ 2945445 w 3853853"/>
              <a:gd name="connsiteY11" fmla="*/ 1015663 h 1015663"/>
              <a:gd name="connsiteX12" fmla="*/ 2356356 w 3853853"/>
              <a:gd name="connsiteY12" fmla="*/ 1015663 h 1015663"/>
              <a:gd name="connsiteX13" fmla="*/ 1882882 w 3853853"/>
              <a:gd name="connsiteY13" fmla="*/ 1015663 h 1015663"/>
              <a:gd name="connsiteX14" fmla="*/ 1293794 w 3853853"/>
              <a:gd name="connsiteY14" fmla="*/ 1015663 h 1015663"/>
              <a:gd name="connsiteX15" fmla="*/ 666166 w 3853853"/>
              <a:gd name="connsiteY15" fmla="*/ 1015663 h 1015663"/>
              <a:gd name="connsiteX16" fmla="*/ 0 w 3853853"/>
              <a:gd name="connsiteY16" fmla="*/ 1015663 h 1015663"/>
              <a:gd name="connsiteX17" fmla="*/ 0 w 3853853"/>
              <a:gd name="connsiteY17" fmla="*/ 487518 h 1015663"/>
              <a:gd name="connsiteX18" fmla="*/ 0 w 3853853"/>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3853" h="1015663" fill="none" extrusionOk="0">
                <a:moveTo>
                  <a:pt x="0" y="0"/>
                </a:moveTo>
                <a:cubicBezTo>
                  <a:pt x="130199" y="-21695"/>
                  <a:pt x="318979" y="10008"/>
                  <a:pt x="473473" y="0"/>
                </a:cubicBezTo>
                <a:cubicBezTo>
                  <a:pt x="627967" y="-10008"/>
                  <a:pt x="792178" y="43171"/>
                  <a:pt x="1062562" y="0"/>
                </a:cubicBezTo>
                <a:cubicBezTo>
                  <a:pt x="1332946" y="-43171"/>
                  <a:pt x="1471624" y="44996"/>
                  <a:pt x="1574574" y="0"/>
                </a:cubicBezTo>
                <a:cubicBezTo>
                  <a:pt x="1677524" y="-44996"/>
                  <a:pt x="1869723" y="46985"/>
                  <a:pt x="2048048" y="0"/>
                </a:cubicBezTo>
                <a:cubicBezTo>
                  <a:pt x="2226373" y="-46985"/>
                  <a:pt x="2480620" y="24475"/>
                  <a:pt x="2637137" y="0"/>
                </a:cubicBezTo>
                <a:cubicBezTo>
                  <a:pt x="2793654" y="-24475"/>
                  <a:pt x="2921352" y="22152"/>
                  <a:pt x="3187687" y="0"/>
                </a:cubicBezTo>
                <a:cubicBezTo>
                  <a:pt x="3454022" y="-22152"/>
                  <a:pt x="3656891" y="18802"/>
                  <a:pt x="3853853" y="0"/>
                </a:cubicBezTo>
                <a:cubicBezTo>
                  <a:pt x="3900687" y="165451"/>
                  <a:pt x="3812983" y="401672"/>
                  <a:pt x="3853853" y="528145"/>
                </a:cubicBezTo>
                <a:cubicBezTo>
                  <a:pt x="3894723" y="654619"/>
                  <a:pt x="3797071" y="910346"/>
                  <a:pt x="3853853" y="1015663"/>
                </a:cubicBezTo>
                <a:cubicBezTo>
                  <a:pt x="3746351" y="1068064"/>
                  <a:pt x="3527314" y="999962"/>
                  <a:pt x="3380380" y="1015663"/>
                </a:cubicBezTo>
                <a:cubicBezTo>
                  <a:pt x="3233446" y="1031364"/>
                  <a:pt x="3044649" y="993713"/>
                  <a:pt x="2945445" y="1015663"/>
                </a:cubicBezTo>
                <a:cubicBezTo>
                  <a:pt x="2846241" y="1037613"/>
                  <a:pt x="2596370" y="998958"/>
                  <a:pt x="2356356" y="1015663"/>
                </a:cubicBezTo>
                <a:cubicBezTo>
                  <a:pt x="2116342" y="1032368"/>
                  <a:pt x="2016665" y="967725"/>
                  <a:pt x="1882882" y="1015663"/>
                </a:cubicBezTo>
                <a:cubicBezTo>
                  <a:pt x="1749099" y="1063601"/>
                  <a:pt x="1541708" y="1011110"/>
                  <a:pt x="1293794" y="1015663"/>
                </a:cubicBezTo>
                <a:cubicBezTo>
                  <a:pt x="1045880" y="1020216"/>
                  <a:pt x="840937" y="970669"/>
                  <a:pt x="666166" y="1015663"/>
                </a:cubicBezTo>
                <a:cubicBezTo>
                  <a:pt x="491395" y="1060657"/>
                  <a:pt x="284931" y="1005821"/>
                  <a:pt x="0" y="1015663"/>
                </a:cubicBezTo>
                <a:cubicBezTo>
                  <a:pt x="-41290" y="872369"/>
                  <a:pt x="5177" y="680686"/>
                  <a:pt x="0" y="487518"/>
                </a:cubicBezTo>
                <a:cubicBezTo>
                  <a:pt x="-5177" y="294351"/>
                  <a:pt x="49656" y="209289"/>
                  <a:pt x="0" y="0"/>
                </a:cubicBezTo>
                <a:close/>
              </a:path>
              <a:path w="3853853" h="1015663" stroke="0" extrusionOk="0">
                <a:moveTo>
                  <a:pt x="0" y="0"/>
                </a:moveTo>
                <a:cubicBezTo>
                  <a:pt x="120882" y="-26274"/>
                  <a:pt x="377557" y="7804"/>
                  <a:pt x="512012" y="0"/>
                </a:cubicBezTo>
                <a:cubicBezTo>
                  <a:pt x="646467" y="-7804"/>
                  <a:pt x="751346" y="3353"/>
                  <a:pt x="946947" y="0"/>
                </a:cubicBezTo>
                <a:cubicBezTo>
                  <a:pt x="1142548" y="-3353"/>
                  <a:pt x="1374067" y="50663"/>
                  <a:pt x="1574574" y="0"/>
                </a:cubicBezTo>
                <a:cubicBezTo>
                  <a:pt x="1775081" y="-50663"/>
                  <a:pt x="1924989" y="60444"/>
                  <a:pt x="2086586" y="0"/>
                </a:cubicBezTo>
                <a:cubicBezTo>
                  <a:pt x="2248183" y="-60444"/>
                  <a:pt x="2403127" y="1920"/>
                  <a:pt x="2598598" y="0"/>
                </a:cubicBezTo>
                <a:cubicBezTo>
                  <a:pt x="2794069" y="-1920"/>
                  <a:pt x="3059980" y="47148"/>
                  <a:pt x="3226226" y="0"/>
                </a:cubicBezTo>
                <a:cubicBezTo>
                  <a:pt x="3392472" y="-47148"/>
                  <a:pt x="3622397" y="69242"/>
                  <a:pt x="3853853" y="0"/>
                </a:cubicBezTo>
                <a:cubicBezTo>
                  <a:pt x="3904911" y="225982"/>
                  <a:pt x="3833000" y="344324"/>
                  <a:pt x="3853853" y="528145"/>
                </a:cubicBezTo>
                <a:cubicBezTo>
                  <a:pt x="3874706" y="711966"/>
                  <a:pt x="3827603" y="866069"/>
                  <a:pt x="3853853" y="1015663"/>
                </a:cubicBezTo>
                <a:cubicBezTo>
                  <a:pt x="3651933" y="1049496"/>
                  <a:pt x="3507789" y="971503"/>
                  <a:pt x="3380380" y="1015663"/>
                </a:cubicBezTo>
                <a:cubicBezTo>
                  <a:pt x="3252971" y="1059823"/>
                  <a:pt x="2971566" y="1012845"/>
                  <a:pt x="2829829" y="1015663"/>
                </a:cubicBezTo>
                <a:cubicBezTo>
                  <a:pt x="2688092" y="1018481"/>
                  <a:pt x="2467705" y="987842"/>
                  <a:pt x="2317817" y="1015663"/>
                </a:cubicBezTo>
                <a:cubicBezTo>
                  <a:pt x="2167929" y="1043484"/>
                  <a:pt x="1944049" y="942536"/>
                  <a:pt x="1690190" y="1015663"/>
                </a:cubicBezTo>
                <a:cubicBezTo>
                  <a:pt x="1436331" y="1088790"/>
                  <a:pt x="1367561" y="1009183"/>
                  <a:pt x="1062562" y="1015663"/>
                </a:cubicBezTo>
                <a:cubicBezTo>
                  <a:pt x="757563" y="1022143"/>
                  <a:pt x="798370" y="1011632"/>
                  <a:pt x="589089" y="1015663"/>
                </a:cubicBezTo>
                <a:cubicBezTo>
                  <a:pt x="379808" y="1019694"/>
                  <a:pt x="213887" y="946637"/>
                  <a:pt x="0" y="1015663"/>
                </a:cubicBezTo>
                <a:cubicBezTo>
                  <a:pt x="-57105" y="861023"/>
                  <a:pt x="7791" y="714501"/>
                  <a:pt x="0" y="487518"/>
                </a:cubicBezTo>
                <a:cubicBezTo>
                  <a:pt x="-7791" y="260536"/>
                  <a:pt x="17956" y="221055"/>
                  <a:pt x="0" y="0"/>
                </a:cubicBezTo>
                <a:close/>
              </a:path>
            </a:pathLst>
          </a:custGeom>
          <a:solidFill>
            <a:schemeClr val="bg2">
              <a:lumMod val="90000"/>
            </a:schemeClr>
          </a:solidFill>
          <a:ln w="12700">
            <a:solidFill>
              <a:schemeClr val="tx1"/>
            </a:solidFill>
            <a:miter lim="800000"/>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US" sz="2400" b="1" dirty="0"/>
              <a:t>Available by Request Only</a:t>
            </a:r>
          </a:p>
          <a:p>
            <a:pPr algn="ctr"/>
            <a:r>
              <a:rPr lang="en-US" dirty="0"/>
              <a:t>Tabletop Stand: 11x17</a:t>
            </a:r>
          </a:p>
          <a:p>
            <a:pPr algn="ctr"/>
            <a:r>
              <a:rPr lang="en-US" dirty="0"/>
              <a:t>Utility Stand: 24x36</a:t>
            </a:r>
          </a:p>
        </p:txBody>
      </p:sp>
      <p:pic>
        <p:nvPicPr>
          <p:cNvPr id="8" name="Picture 7" descr="Graphical user interface&#10;&#10;Description automatically generated">
            <a:extLst>
              <a:ext uri="{FF2B5EF4-FFF2-40B4-BE49-F238E27FC236}">
                <a16:creationId xmlns:a16="http://schemas.microsoft.com/office/drawing/2014/main" id="{B0D02D2F-01A4-FBC5-F6C8-5DE26C26808F}"/>
              </a:ext>
            </a:extLst>
          </p:cNvPr>
          <p:cNvPicPr>
            <a:picLocks noChangeAspect="1"/>
          </p:cNvPicPr>
          <p:nvPr/>
        </p:nvPicPr>
        <p:blipFill>
          <a:blip r:embed="rId7"/>
          <a:stretch>
            <a:fillRect/>
          </a:stretch>
        </p:blipFill>
        <p:spPr>
          <a:xfrm>
            <a:off x="4813050" y="4440646"/>
            <a:ext cx="6870950" cy="6431209"/>
          </a:xfrm>
          <a:prstGeom prst="rect">
            <a:avLst/>
          </a:prstGeom>
        </p:spPr>
      </p:pic>
      <p:sp>
        <p:nvSpPr>
          <p:cNvPr id="16" name="Rectangle 6">
            <a:extLst>
              <a:ext uri="{FF2B5EF4-FFF2-40B4-BE49-F238E27FC236}">
                <a16:creationId xmlns:a16="http://schemas.microsoft.com/office/drawing/2014/main" id="{BE65BE0E-D985-B9A5-0D8D-0CF31BD6869F}"/>
              </a:ext>
            </a:extLst>
          </p:cNvPr>
          <p:cNvSpPr>
            <a:spLocks noChangeArrowheads="1"/>
          </p:cNvSpPr>
          <p:nvPr/>
        </p:nvSpPr>
        <p:spPr bwMode="auto">
          <a:xfrm>
            <a:off x="5051425" y="9155668"/>
            <a:ext cx="2212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a:r>
              <a:rPr lang="en-US" altLang="en-US" b="1" i="1" dirty="0" err="1">
                <a:latin typeface="+mn-lt"/>
                <a:ea typeface="MS PGothic" panose="020B0600070205080204" pitchFamily="34" charset="-128"/>
                <a:sym typeface="Iowan Old Style Roman" panose="02040602040506020204" pitchFamily="18" charset="77"/>
              </a:rPr>
              <a:t>Xante</a:t>
            </a:r>
            <a:r>
              <a:rPr lang="en-US" altLang="en-US" b="1" i="1" dirty="0">
                <a:latin typeface="+mn-lt"/>
                <a:ea typeface="MS PGothic" panose="020B0600070205080204" pitchFamily="34" charset="-128"/>
                <a:sym typeface="Iowan Old Style Roman" panose="02040602040506020204" pitchFamily="18" charset="77"/>
              </a:rPr>
              <a:t> X-33</a:t>
            </a:r>
            <a:endParaRPr lang="en-US" altLang="en-US" dirty="0">
              <a:latin typeface="+mn-lt"/>
            </a:endParaRPr>
          </a:p>
        </p:txBody>
      </p:sp>
    </p:spTree>
    <p:extLst>
      <p:ext uri="{BB962C8B-B14F-4D97-AF65-F5344CB8AC3E}">
        <p14:creationId xmlns:p14="http://schemas.microsoft.com/office/powerpoint/2010/main" val="253024197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EB8E4D-19D5-9581-34E5-A1C7A6BBF1CE}"/>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2769" name="Rectangle 7">
            <a:extLst>
              <a:ext uri="{FF2B5EF4-FFF2-40B4-BE49-F238E27FC236}">
                <a16:creationId xmlns:a16="http://schemas.microsoft.com/office/drawing/2014/main" id="{63E761F6-3A31-B04B-B751-6FADD7D38388}"/>
              </a:ext>
            </a:extLst>
          </p:cNvPr>
          <p:cNvSpPr>
            <a:spLocks/>
          </p:cNvSpPr>
          <p:nvPr/>
        </p:nvSpPr>
        <p:spPr bwMode="auto">
          <a:xfrm>
            <a:off x="635000" y="1447800"/>
            <a:ext cx="11734800" cy="4118989"/>
          </a:xfrm>
          <a:prstGeom prst="rect">
            <a:avLst/>
          </a:prstGeom>
          <a:noFill/>
          <a:ln>
            <a:noFill/>
          </a:ln>
        </p:spPr>
        <p:txBody>
          <a:bodyPr lIns="50757" tIns="50757" rIns="50757" bIns="50757" anchor="ct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gn="ctr">
              <a:spcBef>
                <a:spcPts val="1800"/>
              </a:spcBef>
              <a:buSzPct val="75000"/>
              <a:defRPr/>
            </a:pPr>
            <a:r>
              <a:rPr lang="en-US" altLang="en-US" sz="2400" b="1" i="1" dirty="0">
                <a:latin typeface="+mn-lt"/>
                <a:ea typeface="MS PGothic" panose="020B0600070205080204" pitchFamily="34" charset="-128"/>
                <a:sym typeface="Iowan Old Style Roman" panose="02040602040506020204" pitchFamily="18" charset="77"/>
              </a:rPr>
              <a:t>Graphic Arts offers Professional quality design solutions at NO COST                                                                                 </a:t>
            </a:r>
            <a:r>
              <a:rPr lang="en-US" altLang="en-US" sz="2000" i="1" dirty="0">
                <a:latin typeface="+mn-lt"/>
                <a:ea typeface="MS PGothic" panose="020B0600070205080204" pitchFamily="34" charset="-128"/>
                <a:sym typeface="Iowan Old Style Roman" panose="02040602040506020204" pitchFamily="18" charset="77"/>
              </a:rPr>
              <a:t>Designers will create brochures, booklets, fliers, logos, postcards and more.</a:t>
            </a:r>
            <a:r>
              <a:rPr lang="en-US" altLang="en-US" sz="2400" i="1" dirty="0">
                <a:latin typeface="+mn-lt"/>
                <a:ea typeface="MS PGothic" panose="020B0600070205080204" pitchFamily="34" charset="-128"/>
                <a:sym typeface="Iowan Old Style Roman" panose="02040602040506020204" pitchFamily="18" charset="77"/>
              </a:rPr>
              <a:t> </a:t>
            </a:r>
            <a:r>
              <a:rPr lang="en-US" altLang="en-US" sz="2000" i="1" dirty="0">
                <a:latin typeface="+mn-lt"/>
                <a:ea typeface="MS PGothic" panose="020B0600070205080204" pitchFamily="34" charset="-128"/>
                <a:sym typeface="Iowan Old Style Roman" panose="02040602040506020204" pitchFamily="18" charset="77"/>
              </a:rPr>
              <a:t>All images, logos and clipart provided to designers must have copyright approval. Please provide source image when possible.</a:t>
            </a:r>
          </a:p>
          <a:p>
            <a:pPr algn="ctr">
              <a:spcBef>
                <a:spcPts val="1800"/>
              </a:spcBef>
              <a:buSzPct val="75000"/>
              <a:defRPr/>
            </a:pPr>
            <a:r>
              <a:rPr lang="en-US" altLang="en-US" sz="2000" i="1" dirty="0">
                <a:latin typeface="+mn-lt"/>
                <a:ea typeface="MS PGothic" panose="020B0600070205080204" pitchFamily="34" charset="-128"/>
                <a:sym typeface="Iowan Old Style Roman" panose="02040602040506020204" pitchFamily="18" charset="77"/>
              </a:rPr>
              <a:t>All text and graphics must be provided to Graphic Arts Word, Excel, or PDF. Please spell check prior to sending </a:t>
            </a:r>
          </a:p>
          <a:p>
            <a:pPr algn="ctr">
              <a:spcBef>
                <a:spcPts val="1800"/>
              </a:spcBef>
              <a:buSzPct val="75000"/>
              <a:defRPr/>
            </a:pPr>
            <a:r>
              <a:rPr lang="en-US" altLang="en-US" sz="2400" b="1" i="1" dirty="0">
                <a:latin typeface="+mn-lt"/>
                <a:ea typeface="MS PGothic" panose="020B0600070205080204" pitchFamily="34" charset="-128"/>
                <a:sym typeface="Iowan Old Style Roman" panose="02040602040506020204" pitchFamily="18" charset="77"/>
              </a:rPr>
              <a:t>Design work is done on both Mac’</a:t>
            </a:r>
            <a:r>
              <a:rPr lang="en-US" altLang="ja-JP" sz="2400" b="1" i="1" dirty="0">
                <a:latin typeface="+mn-lt"/>
                <a:sym typeface="Iowan Old Style Roman" panose="02040602040506020204" pitchFamily="18" charset="77"/>
              </a:rPr>
              <a:t>s and PC  </a:t>
            </a:r>
            <a:r>
              <a:rPr lang="en-US" altLang="ja-JP" sz="2000" b="1" i="1" dirty="0">
                <a:latin typeface="+mn-lt"/>
                <a:sym typeface="Iowan Old Style Roman" panose="02040602040506020204" pitchFamily="18" charset="77"/>
              </a:rPr>
              <a:t>                                                                                                 </a:t>
            </a:r>
            <a:r>
              <a:rPr lang="en-US" altLang="ja-JP" sz="2000" i="1" dirty="0">
                <a:latin typeface="+mn-lt"/>
                <a:sym typeface="Iowan Old Style Roman" panose="02040602040506020204" pitchFamily="18" charset="77"/>
              </a:rPr>
              <a:t>please submit all elements to the designers.( </a:t>
            </a:r>
            <a:r>
              <a:rPr lang="en-US" altLang="ja-JP" sz="2000" i="1" dirty="0" err="1">
                <a:latin typeface="+mn-lt"/>
                <a:sym typeface="Iowan Old Style Roman" panose="02040602040506020204" pitchFamily="18" charset="77"/>
              </a:rPr>
              <a:t>i.e</a:t>
            </a:r>
            <a:r>
              <a:rPr lang="en-US" altLang="ja-JP" sz="2000" i="1" dirty="0">
                <a:latin typeface="+mn-lt"/>
                <a:sym typeface="Iowan Old Style Roman" panose="02040602040506020204" pitchFamily="18" charset="77"/>
              </a:rPr>
              <a:t> pictures for brochures, clip art you want to incorporate and all text) </a:t>
            </a:r>
            <a:r>
              <a:rPr lang="en-US" altLang="ja-JP" sz="2000" i="1" dirty="0">
                <a:latin typeface="+mn-lt"/>
                <a:sym typeface="Iowan Old Style Italic" panose="02040602040506020204" pitchFamily="18" charset="77"/>
              </a:rPr>
              <a:t>Note: Graphic Arts is not responsible for any spelling errors. </a:t>
            </a:r>
          </a:p>
          <a:p>
            <a:pPr algn="ctr">
              <a:spcBef>
                <a:spcPts val="1800"/>
              </a:spcBef>
              <a:buSzPct val="75000"/>
              <a:defRPr/>
            </a:pPr>
            <a:r>
              <a:rPr lang="en-US" altLang="en-US" sz="2400" b="1" i="1" dirty="0">
                <a:latin typeface="+mn-lt"/>
                <a:ea typeface="MS PGothic" panose="020B0600070205080204" pitchFamily="34" charset="-128"/>
                <a:sym typeface="Iowan Old Style Roman" panose="02040602040506020204" pitchFamily="18" charset="77"/>
              </a:rPr>
              <a:t>Design work Only                                                                                                                                         </a:t>
            </a:r>
            <a:r>
              <a:rPr lang="en-US" altLang="en-US" sz="2000" i="1" dirty="0">
                <a:latin typeface="+mn-lt"/>
                <a:ea typeface="MS PGothic" panose="020B0600070205080204" pitchFamily="34" charset="-128"/>
                <a:sym typeface="Iowan Old Style Roman" panose="02040602040506020204" pitchFamily="18" charset="77"/>
              </a:rPr>
              <a:t>If you require just Design work and only need a digital file with no printing required, please contact Graphic Arts at x0343. 10-day turnaround applies.</a:t>
            </a:r>
          </a:p>
        </p:txBody>
      </p:sp>
      <p:sp>
        <p:nvSpPr>
          <p:cNvPr id="33794" name="TextBox 14">
            <a:extLst>
              <a:ext uri="{FF2B5EF4-FFF2-40B4-BE49-F238E27FC236}">
                <a16:creationId xmlns:a16="http://schemas.microsoft.com/office/drawing/2014/main" id="{8A4C83C2-AAAA-0642-899A-E834468B6A8C}"/>
              </a:ext>
            </a:extLst>
          </p:cNvPr>
          <p:cNvSpPr txBox="1">
            <a:spLocks noChangeArrowheads="1"/>
          </p:cNvSpPr>
          <p:nvPr/>
        </p:nvSpPr>
        <p:spPr bwMode="auto">
          <a:xfrm>
            <a:off x="2006600" y="76200"/>
            <a:ext cx="944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GRAPHIC DESIGN TEAM</a:t>
            </a:r>
          </a:p>
        </p:txBody>
      </p:sp>
      <p:sp>
        <p:nvSpPr>
          <p:cNvPr id="33795" name="Rectangle 3">
            <a:extLst>
              <a:ext uri="{FF2B5EF4-FFF2-40B4-BE49-F238E27FC236}">
                <a16:creationId xmlns:a16="http://schemas.microsoft.com/office/drawing/2014/main" id="{B282725C-C368-7744-859D-C15BD19630A2}"/>
              </a:ext>
            </a:extLst>
          </p:cNvPr>
          <p:cNvSpPr>
            <a:spLocks noChangeArrowheads="1"/>
          </p:cNvSpPr>
          <p:nvPr/>
        </p:nvSpPr>
        <p:spPr bwMode="auto">
          <a:xfrm>
            <a:off x="2387600" y="762000"/>
            <a:ext cx="426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400" i="1" dirty="0">
                <a:latin typeface="+mn-lt"/>
                <a:ea typeface="MS PGothic" panose="020B0600070205080204" pitchFamily="34" charset="-128"/>
                <a:sym typeface="Iowan Old Style Roman" panose="02040602040506020204" pitchFamily="18" charset="77"/>
              </a:rPr>
              <a:t>John </a:t>
            </a:r>
            <a:r>
              <a:rPr lang="en-US" altLang="en-US" sz="2400" i="1" dirty="0" err="1">
                <a:latin typeface="+mn-lt"/>
                <a:ea typeface="MS PGothic" panose="020B0600070205080204" pitchFamily="34" charset="-128"/>
                <a:sym typeface="Iowan Old Style Roman" panose="02040602040506020204" pitchFamily="18" charset="77"/>
              </a:rPr>
              <a:t>Garrou</a:t>
            </a:r>
            <a:r>
              <a:rPr lang="en-US" altLang="en-US" sz="2400" i="1" dirty="0">
                <a:latin typeface="+mn-lt"/>
                <a:ea typeface="MS PGothic" panose="020B0600070205080204" pitchFamily="34" charset="-128"/>
                <a:sym typeface="Iowan Old Style Roman" panose="02040602040506020204" pitchFamily="18" charset="77"/>
              </a:rPr>
              <a:t> . 832.223.036</a:t>
            </a:r>
            <a:endParaRPr lang="en-US" altLang="en-US" sz="2400" dirty="0">
              <a:latin typeface="+mn-lt"/>
            </a:endParaRPr>
          </a:p>
        </p:txBody>
      </p:sp>
      <p:sp>
        <p:nvSpPr>
          <p:cNvPr id="33796" name="Rectangle 4">
            <a:extLst>
              <a:ext uri="{FF2B5EF4-FFF2-40B4-BE49-F238E27FC236}">
                <a16:creationId xmlns:a16="http://schemas.microsoft.com/office/drawing/2014/main" id="{0A8E020A-BFFD-BF47-BB60-F114962C1FBF}"/>
              </a:ext>
            </a:extLst>
          </p:cNvPr>
          <p:cNvSpPr>
            <a:spLocks noChangeArrowheads="1"/>
          </p:cNvSpPr>
          <p:nvPr/>
        </p:nvSpPr>
        <p:spPr bwMode="auto">
          <a:xfrm>
            <a:off x="6883400" y="762000"/>
            <a:ext cx="480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400" i="1" dirty="0">
                <a:latin typeface="+mn-lt"/>
                <a:ea typeface="MS PGothic" panose="020B0600070205080204" pitchFamily="34" charset="-128"/>
                <a:sym typeface="Iowan Old Style Roman" panose="02040602040506020204" pitchFamily="18" charset="77"/>
              </a:rPr>
              <a:t>Mariana Diaz . 832.223.0347</a:t>
            </a:r>
            <a:endParaRPr lang="en-US" altLang="en-US" sz="2400" dirty="0">
              <a:latin typeface="+mn-lt"/>
            </a:endParaRPr>
          </a:p>
        </p:txBody>
      </p:sp>
      <p:pic>
        <p:nvPicPr>
          <p:cNvPr id="10" name="Picture 9" descr="A picture containing person, sign, blue, posing&#10;&#10;Description automatically generated">
            <a:extLst>
              <a:ext uri="{FF2B5EF4-FFF2-40B4-BE49-F238E27FC236}">
                <a16:creationId xmlns:a16="http://schemas.microsoft.com/office/drawing/2014/main" id="{151A6154-94AE-514D-BC5E-B52ABF88EB3B}"/>
              </a:ext>
            </a:extLst>
          </p:cNvPr>
          <p:cNvPicPr>
            <a:picLocks noChangeAspect="1"/>
          </p:cNvPicPr>
          <p:nvPr/>
        </p:nvPicPr>
        <p:blipFill>
          <a:blip r:embed="rId3"/>
          <a:stretch>
            <a:fillRect/>
          </a:stretch>
        </p:blipFill>
        <p:spPr>
          <a:xfrm>
            <a:off x="8255000" y="5238710"/>
            <a:ext cx="2681287" cy="2681287"/>
          </a:xfrm>
          <a:prstGeom prst="rect">
            <a:avLst/>
          </a:prstGeom>
        </p:spPr>
      </p:pic>
      <p:pic>
        <p:nvPicPr>
          <p:cNvPr id="11" name="Picture 10" descr="A person wearing glasses&#10;&#10;Description automatically generated with medium confidence">
            <a:extLst>
              <a:ext uri="{FF2B5EF4-FFF2-40B4-BE49-F238E27FC236}">
                <a16:creationId xmlns:a16="http://schemas.microsoft.com/office/drawing/2014/main" id="{4BA39786-6002-D541-AB9F-315143E3D837}"/>
              </a:ext>
            </a:extLst>
          </p:cNvPr>
          <p:cNvPicPr>
            <a:picLocks noChangeAspect="1"/>
          </p:cNvPicPr>
          <p:nvPr/>
        </p:nvPicPr>
        <p:blipFill>
          <a:blip r:embed="rId4"/>
          <a:stretch>
            <a:fillRect/>
          </a:stretch>
        </p:blipFill>
        <p:spPr>
          <a:xfrm>
            <a:off x="2147701" y="5243513"/>
            <a:ext cx="2681287" cy="2681287"/>
          </a:xfrm>
          <a:prstGeom prst="rect">
            <a:avLst/>
          </a:prstGeom>
        </p:spPr>
      </p:pic>
      <p:sp>
        <p:nvSpPr>
          <p:cNvPr id="3" name="Rounded Rectangle 2">
            <a:extLst>
              <a:ext uri="{FF2B5EF4-FFF2-40B4-BE49-F238E27FC236}">
                <a16:creationId xmlns:a16="http://schemas.microsoft.com/office/drawing/2014/main" id="{10CF0B41-5205-F66F-0FDA-3C4512A765B5}"/>
              </a:ext>
            </a:extLst>
          </p:cNvPr>
          <p:cNvSpPr/>
          <p:nvPr/>
        </p:nvSpPr>
        <p:spPr>
          <a:xfrm>
            <a:off x="3302000" y="8000998"/>
            <a:ext cx="6400800" cy="15240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 name="Rectangle 1">
            <a:extLst>
              <a:ext uri="{FF2B5EF4-FFF2-40B4-BE49-F238E27FC236}">
                <a16:creationId xmlns:a16="http://schemas.microsoft.com/office/drawing/2014/main" id="{D5EA3D6A-515D-7195-2595-F2CF4EB84176}"/>
              </a:ext>
            </a:extLst>
          </p:cNvPr>
          <p:cNvSpPr/>
          <p:nvPr/>
        </p:nvSpPr>
        <p:spPr>
          <a:xfrm>
            <a:off x="3302000" y="8187309"/>
            <a:ext cx="6400800" cy="1015663"/>
          </a:xfrm>
          <a:prstGeom prst="rect">
            <a:avLst/>
          </a:prstGeom>
        </p:spPr>
        <p:txBody>
          <a:bodyPr wrap="square">
            <a:spAutoFit/>
          </a:bodyPr>
          <a:lstStyle/>
          <a:p>
            <a:pPr algn="ctr"/>
            <a:r>
              <a:rPr lang="en-US" sz="2000" b="1" dirty="0"/>
              <a:t>PLEASE NOTE, ANY ITEMS CREATED USING CANVA </a:t>
            </a:r>
            <a:endParaRPr lang="en-US" sz="2000" dirty="0"/>
          </a:p>
          <a:p>
            <a:pPr algn="ctr"/>
            <a:r>
              <a:rPr lang="en-US" sz="2000" b="1" dirty="0"/>
              <a:t>OR ANOTHER NON-ADOBE SOFTWARE MUST BE </a:t>
            </a:r>
            <a:endParaRPr lang="en-US" sz="2000" dirty="0"/>
          </a:p>
          <a:p>
            <a:pPr algn="ctr"/>
            <a:r>
              <a:rPr lang="en-US" sz="2000" b="1" dirty="0"/>
              <a:t>GENERATED PER GRAPHIC ARTS GUIDELINES. </a:t>
            </a:r>
            <a:endParaRPr lang="en-US" sz="2000"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794430-2609-562A-9A0C-49243FC7E64A}"/>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3" name="Picture 2" descr="A picture containing printer, electronics&#10;&#10;Description automatically generated">
            <a:extLst>
              <a:ext uri="{FF2B5EF4-FFF2-40B4-BE49-F238E27FC236}">
                <a16:creationId xmlns:a16="http://schemas.microsoft.com/office/drawing/2014/main" id="{4EF21E91-9213-8679-3169-C825DBA1C49E}"/>
              </a:ext>
            </a:extLst>
          </p:cNvPr>
          <p:cNvPicPr>
            <a:picLocks noChangeAspect="1"/>
          </p:cNvPicPr>
          <p:nvPr/>
        </p:nvPicPr>
        <p:blipFill rotWithShape="1">
          <a:blip r:embed="rId3"/>
          <a:srcRect t="12067" b="13619"/>
          <a:stretch/>
        </p:blipFill>
        <p:spPr>
          <a:xfrm>
            <a:off x="2159001" y="5486402"/>
            <a:ext cx="8686800" cy="3956571"/>
          </a:xfrm>
          <a:prstGeom prst="rect">
            <a:avLst/>
          </a:prstGeom>
        </p:spPr>
      </p:pic>
      <p:sp>
        <p:nvSpPr>
          <p:cNvPr id="32769" name="Rectangle 7">
            <a:extLst>
              <a:ext uri="{FF2B5EF4-FFF2-40B4-BE49-F238E27FC236}">
                <a16:creationId xmlns:a16="http://schemas.microsoft.com/office/drawing/2014/main" id="{63E761F6-3A31-B04B-B751-6FADD7D38388}"/>
              </a:ext>
            </a:extLst>
          </p:cNvPr>
          <p:cNvSpPr>
            <a:spLocks/>
          </p:cNvSpPr>
          <p:nvPr/>
        </p:nvSpPr>
        <p:spPr bwMode="auto">
          <a:xfrm>
            <a:off x="4597400" y="1295400"/>
            <a:ext cx="7772400" cy="3841991"/>
          </a:xfrm>
          <a:prstGeom prst="rect">
            <a:avLst/>
          </a:prstGeom>
          <a:noFill/>
          <a:ln>
            <a:noFill/>
          </a:ln>
        </p:spPr>
        <p:txBody>
          <a:bodyPr wrap="square" lIns="50757" tIns="50757" rIns="50757" bIns="50757" anchor="ct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gn="ctr">
              <a:spcBef>
                <a:spcPts val="1800"/>
              </a:spcBef>
              <a:buSzPct val="75000"/>
              <a:defRPr/>
            </a:pPr>
            <a:r>
              <a:rPr lang="en-US" sz="2400" b="1" dirty="0">
                <a:latin typeface="+mn-lt"/>
              </a:rPr>
              <a:t>Mail Handling                                                                                                                                             </a:t>
            </a:r>
            <a:r>
              <a:rPr lang="en-US" dirty="0">
                <a:latin typeface="+mn-lt"/>
              </a:rPr>
              <a:t>For District and Campuses only.</a:t>
            </a:r>
          </a:p>
          <a:p>
            <a:pPr algn="ctr">
              <a:spcBef>
                <a:spcPts val="1800"/>
              </a:spcBef>
              <a:buSzPct val="75000"/>
              <a:defRPr/>
            </a:pPr>
            <a:r>
              <a:rPr lang="en-US" sz="2400" b="1" dirty="0">
                <a:latin typeface="+mn-lt"/>
              </a:rPr>
              <a:t>Services Provided                                                                                                                                       </a:t>
            </a:r>
            <a:r>
              <a:rPr lang="en-US" dirty="0">
                <a:latin typeface="+mn-lt"/>
              </a:rPr>
              <a:t>US Postal Service addressing for cards, letters, and envelopes and newsletters.                                                          Folding/inserting student handouts and mail outs,                                                                                                              </a:t>
            </a:r>
          </a:p>
          <a:p>
            <a:pPr algn="ctr">
              <a:spcBef>
                <a:spcPts val="1800"/>
              </a:spcBef>
              <a:buSzPct val="75000"/>
              <a:defRPr/>
            </a:pPr>
            <a:r>
              <a:rPr lang="en-US" sz="2400" b="1" dirty="0">
                <a:latin typeface="+mn-lt"/>
              </a:rPr>
              <a:t>Mail Center Goal</a:t>
            </a:r>
          </a:p>
          <a:p>
            <a:pPr algn="ctr">
              <a:spcBef>
                <a:spcPts val="1800"/>
              </a:spcBef>
              <a:buSzPct val="75000"/>
              <a:defRPr/>
            </a:pPr>
            <a:r>
              <a:rPr lang="en-US" dirty="0">
                <a:latin typeface="+mn-lt"/>
              </a:rPr>
              <a:t>To provide the most cost-effective solutions for all mailing needs meeting the US Postal Service requirements. We provide excellent service and consultation to support Lamar CISD communications throughout its campuses and across the community.</a:t>
            </a:r>
            <a:endParaRPr lang="en-US" altLang="en-US" sz="2000" i="1" dirty="0">
              <a:latin typeface="+mn-lt"/>
              <a:ea typeface="MS PGothic" panose="020B0600070205080204" pitchFamily="34" charset="-128"/>
              <a:sym typeface="Iowan Old Style Roman" panose="02040602040506020204" pitchFamily="18" charset="77"/>
            </a:endParaRPr>
          </a:p>
        </p:txBody>
      </p:sp>
      <p:sp>
        <p:nvSpPr>
          <p:cNvPr id="33794" name="TextBox 14">
            <a:extLst>
              <a:ext uri="{FF2B5EF4-FFF2-40B4-BE49-F238E27FC236}">
                <a16:creationId xmlns:a16="http://schemas.microsoft.com/office/drawing/2014/main" id="{8A4C83C2-AAAA-0642-899A-E834468B6A8C}"/>
              </a:ext>
            </a:extLst>
          </p:cNvPr>
          <p:cNvSpPr txBox="1">
            <a:spLocks noChangeArrowheads="1"/>
          </p:cNvSpPr>
          <p:nvPr/>
        </p:nvSpPr>
        <p:spPr bwMode="auto">
          <a:xfrm>
            <a:off x="2006600" y="76200"/>
            <a:ext cx="944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MAIL CENTER</a:t>
            </a:r>
          </a:p>
        </p:txBody>
      </p:sp>
      <p:sp>
        <p:nvSpPr>
          <p:cNvPr id="33795" name="Rectangle 3">
            <a:extLst>
              <a:ext uri="{FF2B5EF4-FFF2-40B4-BE49-F238E27FC236}">
                <a16:creationId xmlns:a16="http://schemas.microsoft.com/office/drawing/2014/main" id="{B282725C-C368-7744-859D-C15BD19630A2}"/>
              </a:ext>
            </a:extLst>
          </p:cNvPr>
          <p:cNvSpPr>
            <a:spLocks noChangeArrowheads="1"/>
          </p:cNvSpPr>
          <p:nvPr/>
        </p:nvSpPr>
        <p:spPr bwMode="auto">
          <a:xfrm>
            <a:off x="4597400" y="762000"/>
            <a:ext cx="426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2400" i="1" dirty="0">
                <a:latin typeface="+mn-lt"/>
                <a:ea typeface="MS PGothic" panose="020B0600070205080204" pitchFamily="34" charset="-128"/>
                <a:sym typeface="Iowan Old Style Roman" panose="02040602040506020204" pitchFamily="18" charset="77"/>
              </a:rPr>
              <a:t>Misty Wiegand 832.223.040</a:t>
            </a:r>
            <a:endParaRPr lang="en-US" altLang="en-US" sz="2400" dirty="0">
              <a:latin typeface="+mn-lt"/>
            </a:endParaRPr>
          </a:p>
        </p:txBody>
      </p:sp>
      <p:pic>
        <p:nvPicPr>
          <p:cNvPr id="5" name="Picture 4" descr="A person with long hair&#10;&#10;Description automatically generated with low confidence">
            <a:extLst>
              <a:ext uri="{FF2B5EF4-FFF2-40B4-BE49-F238E27FC236}">
                <a16:creationId xmlns:a16="http://schemas.microsoft.com/office/drawing/2014/main" id="{43110E88-C931-3D45-AC27-B0B6A57A9D49}"/>
              </a:ext>
            </a:extLst>
          </p:cNvPr>
          <p:cNvPicPr>
            <a:picLocks noChangeAspect="1"/>
          </p:cNvPicPr>
          <p:nvPr/>
        </p:nvPicPr>
        <p:blipFill>
          <a:blip r:embed="rId4"/>
          <a:stretch>
            <a:fillRect/>
          </a:stretch>
        </p:blipFill>
        <p:spPr>
          <a:xfrm>
            <a:off x="1701800" y="366183"/>
            <a:ext cx="2681287" cy="2681287"/>
          </a:xfrm>
          <a:prstGeom prst="rect">
            <a:avLst/>
          </a:prstGeom>
        </p:spPr>
      </p:pic>
    </p:spTree>
    <p:extLst>
      <p:ext uri="{BB962C8B-B14F-4D97-AF65-F5344CB8AC3E}">
        <p14:creationId xmlns:p14="http://schemas.microsoft.com/office/powerpoint/2010/main" val="35052396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15DD1D-AC90-B0E3-7C22-6AD45C8AB797}"/>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3553" name="Rectangle 3">
            <a:extLst>
              <a:ext uri="{FF2B5EF4-FFF2-40B4-BE49-F238E27FC236}">
                <a16:creationId xmlns:a16="http://schemas.microsoft.com/office/drawing/2014/main" id="{4E89205B-6F4C-0842-B77E-59BD1A7AD3F8}"/>
              </a:ext>
            </a:extLst>
          </p:cNvPr>
          <p:cNvSpPr>
            <a:spLocks noChangeArrowheads="1"/>
          </p:cNvSpPr>
          <p:nvPr/>
        </p:nvSpPr>
        <p:spPr bwMode="auto">
          <a:xfrm>
            <a:off x="2006600" y="1388695"/>
            <a:ext cx="9372600" cy="82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Regular School Year                                                                        </a:t>
            </a:r>
          </a:p>
          <a:p>
            <a:pPr algn="ctr">
              <a:spcBef>
                <a:spcPts val="1400"/>
              </a:spcBef>
              <a:buSzPct val="75000"/>
            </a:pPr>
            <a:r>
              <a:rPr lang="en-US" altLang="en-US" i="1" dirty="0">
                <a:latin typeface="+mn-lt"/>
                <a:ea typeface="MS PGothic" panose="020B0600070205080204" pitchFamily="34" charset="-128"/>
                <a:sym typeface="Iowan Old Style Roman" panose="02040602040506020204" pitchFamily="18" charset="77"/>
              </a:rPr>
              <a:t>August – May  - Monday – Friday                                                                                                                    8am – 4:30pm</a:t>
            </a: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Summer Schedule                        </a:t>
            </a:r>
          </a:p>
          <a:p>
            <a:pPr algn="ctr">
              <a:spcBef>
                <a:spcPts val="1400"/>
              </a:spcBef>
              <a:buSzPct val="75000"/>
            </a:pPr>
            <a:r>
              <a:rPr lang="en-US" altLang="en-US" i="1" dirty="0">
                <a:latin typeface="+mn-lt"/>
                <a:ea typeface="MS PGothic" panose="020B0600070205080204" pitchFamily="34" charset="-128"/>
                <a:sym typeface="Iowan Old Style Roman" panose="02040602040506020204" pitchFamily="18" charset="77"/>
              </a:rPr>
              <a:t>June – July - Monday – Thursday                                                                                                            7:30am – 5:30pm</a:t>
            </a:r>
          </a:p>
          <a:p>
            <a:pPr algn="ctr">
              <a:spcBef>
                <a:spcPts val="1400"/>
              </a:spcBef>
              <a:buSzPct val="75000"/>
            </a:pPr>
            <a:r>
              <a:rPr lang="en-US" altLang="en-US" i="1" dirty="0">
                <a:latin typeface="+mn-lt"/>
                <a:ea typeface="MS PGothic" panose="020B0600070205080204" pitchFamily="34" charset="-128"/>
                <a:sym typeface="Iowan Old Style Roman" panose="02040602040506020204" pitchFamily="18" charset="77"/>
              </a:rPr>
              <a:t>Basic Jobs: 2 - 5 days  - Rush items completed if ordered before noon                                                                        Specialty Jobs: 5 – 10 days – turnaround time depends on job complexity     </a:t>
            </a:r>
          </a:p>
          <a:p>
            <a:pPr algn="ctr"/>
            <a:endParaRPr lang="en-US" dirty="0">
              <a:latin typeface="+mn-lt"/>
              <a:cs typeface="Calibri" panose="020F0502020204030204" pitchFamily="34" charset="0"/>
            </a:endParaRPr>
          </a:p>
          <a:p>
            <a:pPr algn="ctr"/>
            <a:r>
              <a:rPr lang="en-US" dirty="0">
                <a:latin typeface="+mn-lt"/>
                <a:cs typeface="Calibri" panose="020F0502020204030204" pitchFamily="34" charset="0"/>
              </a:rPr>
              <a:t>Turn-around times do not include weekends, holidays, or </a:t>
            </a:r>
          </a:p>
          <a:p>
            <a:pPr algn="ctr"/>
            <a:r>
              <a:rPr lang="en-US" dirty="0">
                <a:latin typeface="+mn-lt"/>
                <a:cs typeface="Calibri" panose="020F0502020204030204" pitchFamily="34" charset="0"/>
              </a:rPr>
              <a:t>non-district business days. These turn-around times are standard; however, they may be affected by peak season requests, i.e., beginning and end of semesters. </a:t>
            </a:r>
          </a:p>
          <a:p>
            <a:pPr algn="ctr"/>
            <a:endParaRPr lang="en-US" dirty="0">
              <a:latin typeface="+mn-lt"/>
              <a:cs typeface="Calibri" panose="020F0502020204030204" pitchFamily="34" charset="0"/>
            </a:endParaRPr>
          </a:p>
          <a:p>
            <a:pPr algn="ctr"/>
            <a:r>
              <a:rPr lang="en-US" dirty="0">
                <a:latin typeface="+mn-lt"/>
                <a:cs typeface="Calibri" panose="020F0502020204030204" pitchFamily="34" charset="0"/>
              </a:rPr>
              <a:t>Jobs requiring design and layout may require additional time.</a:t>
            </a:r>
          </a:p>
          <a:p>
            <a:pPr algn="ctr"/>
            <a:endParaRPr lang="en-US" dirty="0">
              <a:latin typeface="+mn-lt"/>
              <a:cs typeface="Calibri" panose="020F0502020204030204" pitchFamily="34" charset="0"/>
            </a:endParaRPr>
          </a:p>
          <a:p>
            <a:pPr algn="ctr"/>
            <a:r>
              <a:rPr lang="en-US" dirty="0">
                <a:latin typeface="+mn-lt"/>
                <a:cs typeface="Calibri" panose="020F0502020204030204" pitchFamily="34" charset="0"/>
              </a:rPr>
              <a:t>All print requests will be delivered to your campus via inter-campus mail.</a:t>
            </a: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Busy Season                                                                                                                </a:t>
            </a:r>
            <a:r>
              <a:rPr lang="en-US" altLang="en-US" i="1" dirty="0">
                <a:latin typeface="+mn-lt"/>
                <a:ea typeface="MS PGothic" panose="020B0600070205080204" pitchFamily="34" charset="-128"/>
                <a:sym typeface="Iowan Old Style Roman" panose="02040602040506020204" pitchFamily="18" charset="77"/>
              </a:rPr>
              <a:t>April and November are the busiest months due to Graduation and winter break. Please keep this in mind and submit your jobs early during these months to avoid delays                                                 </a:t>
            </a:r>
            <a:r>
              <a:rPr lang="en-US" altLang="en-US" sz="2000" i="1" dirty="0">
                <a:solidFill>
                  <a:schemeClr val="bg1"/>
                </a:solidFill>
                <a:highlight>
                  <a:srgbClr val="FF0000"/>
                </a:highlight>
                <a:latin typeface="+mn-lt"/>
                <a:ea typeface="MS PGothic" panose="020B0600070205080204" pitchFamily="34" charset="-128"/>
                <a:sym typeface="Iowan Old Style Roman" panose="02040602040506020204" pitchFamily="18" charset="77"/>
              </a:rPr>
              <a:t>Graphic Arts will send out email to remind everyone of deadline dates.</a:t>
            </a: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Please visit us</a:t>
            </a:r>
          </a:p>
          <a:p>
            <a:pPr algn="ctr">
              <a:spcBef>
                <a:spcPts val="1400"/>
              </a:spcBef>
              <a:buSzPct val="75000"/>
            </a:pPr>
            <a:r>
              <a:rPr lang="en-US" altLang="en-US" sz="2400" b="1" i="1" dirty="0">
                <a:solidFill>
                  <a:srgbClr val="FF0000"/>
                </a:solidFill>
                <a:latin typeface="+mn-lt"/>
                <a:ea typeface="MS PGothic" panose="020B0600070205080204" pitchFamily="34" charset="-128"/>
                <a:sym typeface="Iowan Old Style Roman" panose="02040602040506020204" pitchFamily="18" charset="77"/>
                <a:hlinkClick r:id="rId3">
                  <a:extLst>
                    <a:ext uri="{A12FA001-AC4F-418D-AE19-62706E023703}">
                      <ahyp:hlinkClr xmlns:ahyp="http://schemas.microsoft.com/office/drawing/2018/hyperlinkcolor" val="tx"/>
                    </a:ext>
                  </a:extLst>
                </a:hlinkClick>
              </a:rPr>
              <a:t>https://lcisd.org</a:t>
            </a:r>
            <a:r>
              <a:rPr lang="en-US" altLang="en-US" sz="2400" b="1" i="1" dirty="0">
                <a:solidFill>
                  <a:srgbClr val="FF0000"/>
                </a:solidFill>
                <a:latin typeface="+mn-lt"/>
                <a:ea typeface="MS PGothic" panose="020B0600070205080204" pitchFamily="34" charset="-128"/>
                <a:sym typeface="Iowan Old Style Roman" panose="02040602040506020204" pitchFamily="18" charset="77"/>
              </a:rPr>
              <a:t> | community | graphic-arts</a:t>
            </a:r>
            <a:endParaRPr lang="en-US" altLang="en-US" b="1" i="1" dirty="0">
              <a:solidFill>
                <a:srgbClr val="FF0000"/>
              </a:solidFill>
              <a:latin typeface="+mn-lt"/>
              <a:ea typeface="MS PGothic" panose="020B0600070205080204" pitchFamily="34" charset="-128"/>
              <a:sym typeface="Iowan Old Style Roman" panose="02040602040506020204" pitchFamily="18" charset="77"/>
            </a:endParaRPr>
          </a:p>
        </p:txBody>
      </p:sp>
      <p:sp>
        <p:nvSpPr>
          <p:cNvPr id="23554" name="TextBox 15">
            <a:extLst>
              <a:ext uri="{FF2B5EF4-FFF2-40B4-BE49-F238E27FC236}">
                <a16:creationId xmlns:a16="http://schemas.microsoft.com/office/drawing/2014/main" id="{298F4BA1-8C5F-9949-94E5-FFCE87D85072}"/>
              </a:ext>
            </a:extLst>
          </p:cNvPr>
          <p:cNvSpPr txBox="1">
            <a:spLocks noChangeArrowheads="1"/>
          </p:cNvSpPr>
          <p:nvPr/>
        </p:nvSpPr>
        <p:spPr bwMode="auto">
          <a:xfrm>
            <a:off x="2082799" y="76200"/>
            <a:ext cx="92964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PRINT SHOP HOURS</a:t>
            </a:r>
          </a:p>
        </p:txBody>
      </p:sp>
      <p:sp>
        <p:nvSpPr>
          <p:cNvPr id="23555" name="Rectangle 6">
            <a:extLst>
              <a:ext uri="{FF2B5EF4-FFF2-40B4-BE49-F238E27FC236}">
                <a16:creationId xmlns:a16="http://schemas.microsoft.com/office/drawing/2014/main" id="{7BB835B8-7BF4-9645-BF21-B38F87036A38}"/>
              </a:ext>
            </a:extLst>
          </p:cNvPr>
          <p:cNvSpPr>
            <a:spLocks noChangeArrowheads="1"/>
          </p:cNvSpPr>
          <p:nvPr/>
        </p:nvSpPr>
        <p:spPr bwMode="auto">
          <a:xfrm>
            <a:off x="2082800" y="762000"/>
            <a:ext cx="929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2400" i="1" dirty="0">
                <a:latin typeface="+mn-lt"/>
                <a:ea typeface="MS PGothic" panose="020B0600070205080204" pitchFamily="34" charset="-128"/>
                <a:sym typeface="Iowan Old Style Roman" panose="02040602040506020204" pitchFamily="18" charset="77"/>
              </a:rPr>
              <a:t>4901 Avenue I  Rosenberg, Texas 77471  - 832.223.0343</a:t>
            </a:r>
            <a:endParaRPr lang="en-US" altLang="en-US" sz="24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0610317-BD09-BB1B-1085-CE5E8E1B644E}"/>
              </a:ext>
            </a:extLst>
          </p:cNvPr>
          <p:cNvSpPr/>
          <p:nvPr/>
        </p:nvSpPr>
        <p:spPr>
          <a:xfrm>
            <a:off x="0" y="8534400"/>
            <a:ext cx="13004800" cy="1219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C76671E-77E6-27F0-D3BB-8DAC3C4697CD}"/>
              </a:ext>
            </a:extLst>
          </p:cNvPr>
          <p:cNvSpPr/>
          <p:nvPr/>
        </p:nvSpPr>
        <p:spPr>
          <a:xfrm>
            <a:off x="0" y="7305206"/>
            <a:ext cx="13004800" cy="1219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19CC852-D032-7E09-284F-1758C35A679D}"/>
              </a:ext>
            </a:extLst>
          </p:cNvPr>
          <p:cNvSpPr/>
          <p:nvPr/>
        </p:nvSpPr>
        <p:spPr>
          <a:xfrm>
            <a:off x="0" y="6096000"/>
            <a:ext cx="13004800" cy="12192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81714C-152D-5E0E-7061-210CEFAAC92F}"/>
              </a:ext>
            </a:extLst>
          </p:cNvPr>
          <p:cNvSpPr/>
          <p:nvPr/>
        </p:nvSpPr>
        <p:spPr>
          <a:xfrm>
            <a:off x="0" y="4876800"/>
            <a:ext cx="130048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72407C5-1871-6CF4-E829-BD85368C4EFC}"/>
              </a:ext>
            </a:extLst>
          </p:cNvPr>
          <p:cNvSpPr/>
          <p:nvPr/>
        </p:nvSpPr>
        <p:spPr>
          <a:xfrm>
            <a:off x="0" y="3657600"/>
            <a:ext cx="13004800" cy="1219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832257C-22B6-43BB-1FB5-2337D69D3A3F}"/>
              </a:ext>
            </a:extLst>
          </p:cNvPr>
          <p:cNvSpPr/>
          <p:nvPr/>
        </p:nvSpPr>
        <p:spPr>
          <a:xfrm>
            <a:off x="0" y="2438400"/>
            <a:ext cx="13004800" cy="1219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41993" name="TextBox 15">
            <a:extLst>
              <a:ext uri="{FF2B5EF4-FFF2-40B4-BE49-F238E27FC236}">
                <a16:creationId xmlns:a16="http://schemas.microsoft.com/office/drawing/2014/main" id="{5C093F96-4B23-694E-9BB0-F3EB29BCCCF1}"/>
              </a:ext>
            </a:extLst>
          </p:cNvPr>
          <p:cNvSpPr txBox="1">
            <a:spLocks noChangeArrowheads="1"/>
          </p:cNvSpPr>
          <p:nvPr/>
        </p:nvSpPr>
        <p:spPr bwMode="auto">
          <a:xfrm>
            <a:off x="3383805" y="3692525"/>
            <a:ext cx="365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1400" b="1" dirty="0">
                <a:solidFill>
                  <a:schemeClr val="bg1"/>
                </a:solidFill>
              </a:rPr>
              <a:t>JERRY GANIA</a:t>
            </a:r>
          </a:p>
          <a:p>
            <a:pPr algn="ctr"/>
            <a:r>
              <a:rPr lang="en-US" altLang="en-US" sz="1400" dirty="0">
                <a:solidFill>
                  <a:schemeClr val="bg1"/>
                </a:solidFill>
              </a:rPr>
              <a:t>Print Production Foreman</a:t>
            </a:r>
          </a:p>
          <a:p>
            <a:pPr algn="ctr"/>
            <a:r>
              <a:rPr lang="en-US" altLang="en-US" sz="1400" dirty="0">
                <a:solidFill>
                  <a:schemeClr val="bg1"/>
                </a:solidFill>
              </a:rPr>
              <a:t>832.223.0337</a:t>
            </a:r>
          </a:p>
          <a:p>
            <a:pPr algn="ctr"/>
            <a:r>
              <a:rPr lang="en-US" altLang="en-US" sz="1400" i="1" dirty="0" err="1">
                <a:solidFill>
                  <a:schemeClr val="bg1"/>
                </a:solidFill>
              </a:rPr>
              <a:t>jgania@lcisd.org</a:t>
            </a:r>
            <a:endParaRPr lang="en-US" altLang="en-US" sz="1400" i="1" dirty="0">
              <a:solidFill>
                <a:schemeClr val="bg1"/>
              </a:solidFill>
            </a:endParaRPr>
          </a:p>
        </p:txBody>
      </p:sp>
      <p:sp>
        <p:nvSpPr>
          <p:cNvPr id="41994" name="TextBox 16">
            <a:extLst>
              <a:ext uri="{FF2B5EF4-FFF2-40B4-BE49-F238E27FC236}">
                <a16:creationId xmlns:a16="http://schemas.microsoft.com/office/drawing/2014/main" id="{322AB291-C880-6944-A043-0CA1F5FDCC5F}"/>
              </a:ext>
            </a:extLst>
          </p:cNvPr>
          <p:cNvSpPr txBox="1">
            <a:spLocks noChangeArrowheads="1"/>
          </p:cNvSpPr>
          <p:nvPr/>
        </p:nvSpPr>
        <p:spPr bwMode="auto">
          <a:xfrm>
            <a:off x="1320800" y="3692525"/>
            <a:ext cx="266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1400" b="1" dirty="0">
                <a:solidFill>
                  <a:schemeClr val="bg1"/>
                </a:solidFill>
              </a:rPr>
              <a:t>JORGE CARMONA</a:t>
            </a:r>
          </a:p>
          <a:p>
            <a:pPr algn="ctr"/>
            <a:r>
              <a:rPr lang="en-US" altLang="en-US" sz="1400" dirty="0">
                <a:solidFill>
                  <a:schemeClr val="bg1"/>
                </a:solidFill>
              </a:rPr>
              <a:t>Manager</a:t>
            </a:r>
          </a:p>
          <a:p>
            <a:pPr algn="ctr"/>
            <a:r>
              <a:rPr lang="en-US" altLang="en-US" sz="1400" dirty="0">
                <a:solidFill>
                  <a:schemeClr val="bg1"/>
                </a:solidFill>
              </a:rPr>
              <a:t>832.223.0343</a:t>
            </a:r>
          </a:p>
          <a:p>
            <a:pPr algn="ctr"/>
            <a:r>
              <a:rPr lang="en-US" altLang="en-US" sz="1400" i="1" dirty="0" err="1">
                <a:solidFill>
                  <a:schemeClr val="bg1"/>
                </a:solidFill>
              </a:rPr>
              <a:t>jcarmona@lcisd.org</a:t>
            </a:r>
            <a:endParaRPr lang="en-US" altLang="en-US" sz="1400" i="1" dirty="0">
              <a:solidFill>
                <a:schemeClr val="bg1"/>
              </a:solidFill>
            </a:endParaRPr>
          </a:p>
        </p:txBody>
      </p:sp>
      <p:sp>
        <p:nvSpPr>
          <p:cNvPr id="41995" name="TextBox 18">
            <a:extLst>
              <a:ext uri="{FF2B5EF4-FFF2-40B4-BE49-F238E27FC236}">
                <a16:creationId xmlns:a16="http://schemas.microsoft.com/office/drawing/2014/main" id="{4C07193B-2DAB-E042-8B6F-803629B883E3}"/>
              </a:ext>
            </a:extLst>
          </p:cNvPr>
          <p:cNvSpPr txBox="1">
            <a:spLocks noChangeArrowheads="1"/>
          </p:cNvSpPr>
          <p:nvPr/>
        </p:nvSpPr>
        <p:spPr bwMode="auto">
          <a:xfrm>
            <a:off x="6614686" y="3692527"/>
            <a:ext cx="266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1400" b="1" dirty="0">
                <a:solidFill>
                  <a:schemeClr val="bg1"/>
                </a:solidFill>
              </a:rPr>
              <a:t>GREG MIKES</a:t>
            </a:r>
          </a:p>
          <a:p>
            <a:pPr algn="ctr"/>
            <a:r>
              <a:rPr lang="en-US" altLang="en-US" sz="1400" dirty="0">
                <a:solidFill>
                  <a:schemeClr val="bg1"/>
                </a:solidFill>
              </a:rPr>
              <a:t>Print Production Tech 2</a:t>
            </a:r>
          </a:p>
          <a:p>
            <a:pPr algn="ctr"/>
            <a:r>
              <a:rPr lang="en-US" altLang="en-US" sz="1400" dirty="0">
                <a:solidFill>
                  <a:schemeClr val="bg1"/>
                </a:solidFill>
              </a:rPr>
              <a:t>832.223.0338</a:t>
            </a:r>
          </a:p>
          <a:p>
            <a:pPr algn="ctr"/>
            <a:r>
              <a:rPr lang="en-US" altLang="en-US" sz="1400" i="1" dirty="0" err="1">
                <a:solidFill>
                  <a:schemeClr val="bg1"/>
                </a:solidFill>
              </a:rPr>
              <a:t>gmikes@lcisd.org</a:t>
            </a:r>
            <a:endParaRPr lang="en-US" altLang="en-US" sz="1400" i="1" dirty="0">
              <a:solidFill>
                <a:schemeClr val="bg1"/>
              </a:solidFill>
            </a:endParaRPr>
          </a:p>
        </p:txBody>
      </p:sp>
      <p:sp>
        <p:nvSpPr>
          <p:cNvPr id="41996" name="TextBox 19">
            <a:extLst>
              <a:ext uri="{FF2B5EF4-FFF2-40B4-BE49-F238E27FC236}">
                <a16:creationId xmlns:a16="http://schemas.microsoft.com/office/drawing/2014/main" id="{5F749287-D533-7A40-9E20-540611828C69}"/>
              </a:ext>
            </a:extLst>
          </p:cNvPr>
          <p:cNvSpPr txBox="1">
            <a:spLocks noChangeArrowheads="1"/>
          </p:cNvSpPr>
          <p:nvPr/>
        </p:nvSpPr>
        <p:spPr bwMode="auto">
          <a:xfrm>
            <a:off x="9316534" y="3692527"/>
            <a:ext cx="266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1400" b="1" dirty="0">
                <a:solidFill>
                  <a:schemeClr val="bg1"/>
                </a:solidFill>
              </a:rPr>
              <a:t>JACQULYN COBBIN</a:t>
            </a:r>
          </a:p>
          <a:p>
            <a:pPr algn="ctr"/>
            <a:r>
              <a:rPr lang="en-US" altLang="en-US" sz="1400" dirty="0">
                <a:solidFill>
                  <a:schemeClr val="bg1"/>
                </a:solidFill>
              </a:rPr>
              <a:t>Print Production Tech 2</a:t>
            </a:r>
          </a:p>
          <a:p>
            <a:pPr algn="ctr"/>
            <a:r>
              <a:rPr lang="en-US" altLang="en-US" sz="1400" dirty="0">
                <a:solidFill>
                  <a:schemeClr val="bg1"/>
                </a:solidFill>
              </a:rPr>
              <a:t>832.223.0339</a:t>
            </a:r>
          </a:p>
          <a:p>
            <a:pPr algn="ctr"/>
            <a:r>
              <a:rPr lang="en-US" altLang="en-US" sz="1400" i="1" dirty="0" err="1">
                <a:solidFill>
                  <a:schemeClr val="bg1"/>
                </a:solidFill>
              </a:rPr>
              <a:t>jcobbin@lcisd.org</a:t>
            </a:r>
            <a:endParaRPr lang="en-US" altLang="en-US" sz="1400" i="1" dirty="0">
              <a:solidFill>
                <a:schemeClr val="bg1"/>
              </a:solidFill>
            </a:endParaRPr>
          </a:p>
        </p:txBody>
      </p:sp>
      <p:sp>
        <p:nvSpPr>
          <p:cNvPr id="41997" name="TextBox 20">
            <a:extLst>
              <a:ext uri="{FF2B5EF4-FFF2-40B4-BE49-F238E27FC236}">
                <a16:creationId xmlns:a16="http://schemas.microsoft.com/office/drawing/2014/main" id="{D377A006-57E5-D84D-AE96-8E09EF507E3B}"/>
              </a:ext>
            </a:extLst>
          </p:cNvPr>
          <p:cNvSpPr txBox="1">
            <a:spLocks noChangeArrowheads="1"/>
          </p:cNvSpPr>
          <p:nvPr/>
        </p:nvSpPr>
        <p:spPr bwMode="auto">
          <a:xfrm>
            <a:off x="6655884" y="6132512"/>
            <a:ext cx="266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1400" b="1" dirty="0">
                <a:solidFill>
                  <a:schemeClr val="bg1"/>
                </a:solidFill>
              </a:rPr>
              <a:t>MARIANA DIAZ</a:t>
            </a:r>
          </a:p>
          <a:p>
            <a:pPr algn="ctr"/>
            <a:r>
              <a:rPr lang="en-US" altLang="en-US" sz="1400" dirty="0">
                <a:solidFill>
                  <a:schemeClr val="bg1"/>
                </a:solidFill>
              </a:rPr>
              <a:t>Publication Specialist 1 832.223.0347</a:t>
            </a:r>
          </a:p>
          <a:p>
            <a:pPr algn="ctr"/>
            <a:r>
              <a:rPr lang="en-US" altLang="en-US" sz="1400" i="1" dirty="0" err="1">
                <a:solidFill>
                  <a:schemeClr val="bg1"/>
                </a:solidFill>
              </a:rPr>
              <a:t>mariana.diaz@lcisd.org</a:t>
            </a:r>
            <a:endParaRPr lang="en-US" altLang="en-US" sz="1400" i="1" dirty="0">
              <a:solidFill>
                <a:schemeClr val="bg1"/>
              </a:solidFill>
            </a:endParaRPr>
          </a:p>
        </p:txBody>
      </p:sp>
      <p:sp>
        <p:nvSpPr>
          <p:cNvPr id="41998" name="TextBox 21">
            <a:extLst>
              <a:ext uri="{FF2B5EF4-FFF2-40B4-BE49-F238E27FC236}">
                <a16:creationId xmlns:a16="http://schemas.microsoft.com/office/drawing/2014/main" id="{47D72DCE-B641-3947-BD8B-2432019396C1}"/>
              </a:ext>
            </a:extLst>
          </p:cNvPr>
          <p:cNvSpPr txBox="1">
            <a:spLocks noChangeArrowheads="1"/>
          </p:cNvSpPr>
          <p:nvPr/>
        </p:nvSpPr>
        <p:spPr bwMode="auto">
          <a:xfrm>
            <a:off x="3879105" y="6132514"/>
            <a:ext cx="266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1400" b="1" dirty="0">
                <a:solidFill>
                  <a:schemeClr val="bg1"/>
                </a:solidFill>
              </a:rPr>
              <a:t>JOHN GARROU</a:t>
            </a:r>
          </a:p>
          <a:p>
            <a:pPr algn="ctr"/>
            <a:r>
              <a:rPr lang="en-US" altLang="en-US" sz="1400" dirty="0">
                <a:solidFill>
                  <a:schemeClr val="bg1"/>
                </a:solidFill>
              </a:rPr>
              <a:t>Publication Specialist 2</a:t>
            </a:r>
          </a:p>
          <a:p>
            <a:pPr algn="ctr"/>
            <a:r>
              <a:rPr lang="en-US" altLang="en-US" sz="1400" dirty="0">
                <a:solidFill>
                  <a:schemeClr val="bg1"/>
                </a:solidFill>
              </a:rPr>
              <a:t>832.223.0336</a:t>
            </a:r>
          </a:p>
          <a:p>
            <a:pPr algn="ctr"/>
            <a:r>
              <a:rPr lang="en-US" altLang="en-US" sz="1400" i="1" dirty="0" err="1">
                <a:solidFill>
                  <a:schemeClr val="bg1"/>
                </a:solidFill>
              </a:rPr>
              <a:t>john.garrou@lcisd.org</a:t>
            </a:r>
            <a:endParaRPr lang="en-US" altLang="en-US" sz="1400" i="1" dirty="0">
              <a:solidFill>
                <a:schemeClr val="bg1"/>
              </a:solidFill>
            </a:endParaRPr>
          </a:p>
        </p:txBody>
      </p:sp>
      <p:sp>
        <p:nvSpPr>
          <p:cNvPr id="20" name="TextBox 22">
            <a:extLst>
              <a:ext uri="{FF2B5EF4-FFF2-40B4-BE49-F238E27FC236}">
                <a16:creationId xmlns:a16="http://schemas.microsoft.com/office/drawing/2014/main" id="{D542331E-43B0-EC44-A2B1-31F024B7AF21}"/>
              </a:ext>
            </a:extLst>
          </p:cNvPr>
          <p:cNvSpPr txBox="1">
            <a:spLocks noChangeArrowheads="1"/>
          </p:cNvSpPr>
          <p:nvPr/>
        </p:nvSpPr>
        <p:spPr bwMode="auto">
          <a:xfrm>
            <a:off x="6654800" y="8570893"/>
            <a:ext cx="266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1400" b="1" dirty="0">
                <a:solidFill>
                  <a:schemeClr val="bg1"/>
                </a:solidFill>
              </a:rPr>
              <a:t>CARA BRYAN</a:t>
            </a:r>
          </a:p>
          <a:p>
            <a:pPr algn="ctr"/>
            <a:r>
              <a:rPr lang="en-US" altLang="en-US" sz="1400" dirty="0">
                <a:solidFill>
                  <a:schemeClr val="bg1"/>
                </a:solidFill>
              </a:rPr>
              <a:t>Graphic Arts Specialist</a:t>
            </a:r>
          </a:p>
          <a:p>
            <a:pPr algn="ctr"/>
            <a:r>
              <a:rPr lang="en-US" altLang="en-US" sz="1400" dirty="0">
                <a:solidFill>
                  <a:schemeClr val="bg1"/>
                </a:solidFill>
              </a:rPr>
              <a:t>832.223.0603</a:t>
            </a:r>
          </a:p>
          <a:p>
            <a:pPr algn="ctr"/>
            <a:r>
              <a:rPr lang="en-US" altLang="en-US" sz="1400" i="1" dirty="0">
                <a:solidFill>
                  <a:schemeClr val="bg1"/>
                </a:solidFill>
              </a:rPr>
              <a:t>cbryan02@lcisd.org</a:t>
            </a:r>
          </a:p>
        </p:txBody>
      </p:sp>
      <p:pic>
        <p:nvPicPr>
          <p:cNvPr id="9" name="Picture 8" descr="A picture containing person, sign, blue, posing&#10;&#10;Description automatically generated">
            <a:extLst>
              <a:ext uri="{FF2B5EF4-FFF2-40B4-BE49-F238E27FC236}">
                <a16:creationId xmlns:a16="http://schemas.microsoft.com/office/drawing/2014/main" id="{076EBFAF-705C-E34F-BEEF-883DE9E776A0}"/>
              </a:ext>
            </a:extLst>
          </p:cNvPr>
          <p:cNvPicPr>
            <a:picLocks noChangeAspect="1"/>
          </p:cNvPicPr>
          <p:nvPr/>
        </p:nvPicPr>
        <p:blipFill>
          <a:blip r:embed="rId3"/>
          <a:stretch>
            <a:fillRect/>
          </a:stretch>
        </p:blipFill>
        <p:spPr>
          <a:xfrm>
            <a:off x="7406259" y="4765639"/>
            <a:ext cx="1303952" cy="1303952"/>
          </a:xfrm>
          <a:prstGeom prst="rect">
            <a:avLst/>
          </a:prstGeom>
        </p:spPr>
      </p:pic>
      <p:pic>
        <p:nvPicPr>
          <p:cNvPr id="12" name="Picture 11" descr="A person wearing glasses&#10;&#10;Description automatically generated with medium confidence">
            <a:extLst>
              <a:ext uri="{FF2B5EF4-FFF2-40B4-BE49-F238E27FC236}">
                <a16:creationId xmlns:a16="http://schemas.microsoft.com/office/drawing/2014/main" id="{5FDF0CF6-C87F-7847-B642-CED852903E3E}"/>
              </a:ext>
            </a:extLst>
          </p:cNvPr>
          <p:cNvPicPr>
            <a:picLocks noChangeAspect="1"/>
          </p:cNvPicPr>
          <p:nvPr/>
        </p:nvPicPr>
        <p:blipFill>
          <a:blip r:embed="rId4"/>
          <a:stretch>
            <a:fillRect/>
          </a:stretch>
        </p:blipFill>
        <p:spPr>
          <a:xfrm>
            <a:off x="4631998" y="4770442"/>
            <a:ext cx="1303952" cy="1303952"/>
          </a:xfrm>
          <a:prstGeom prst="rect">
            <a:avLst/>
          </a:prstGeom>
        </p:spPr>
      </p:pic>
      <p:pic>
        <p:nvPicPr>
          <p:cNvPr id="14" name="Picture 13" descr="A person wearing a hat&#10;&#10;Description automatically generated with medium confidence">
            <a:extLst>
              <a:ext uri="{FF2B5EF4-FFF2-40B4-BE49-F238E27FC236}">
                <a16:creationId xmlns:a16="http://schemas.microsoft.com/office/drawing/2014/main" id="{7F5C46A0-FCF2-174C-AD4B-9A8D11699EB0}"/>
              </a:ext>
            </a:extLst>
          </p:cNvPr>
          <p:cNvPicPr>
            <a:picLocks noChangeAspect="1"/>
          </p:cNvPicPr>
          <p:nvPr/>
        </p:nvPicPr>
        <p:blipFill>
          <a:blip r:embed="rId5"/>
          <a:stretch>
            <a:fillRect/>
          </a:stretch>
        </p:blipFill>
        <p:spPr>
          <a:xfrm>
            <a:off x="7401582" y="2294519"/>
            <a:ext cx="1314450" cy="1314450"/>
          </a:xfrm>
          <a:prstGeom prst="rect">
            <a:avLst/>
          </a:prstGeom>
        </p:spPr>
      </p:pic>
      <p:pic>
        <p:nvPicPr>
          <p:cNvPr id="18" name="Picture 17" descr="A person smiling for the camera&#10;&#10;Description automatically generated with low confidence">
            <a:extLst>
              <a:ext uri="{FF2B5EF4-FFF2-40B4-BE49-F238E27FC236}">
                <a16:creationId xmlns:a16="http://schemas.microsoft.com/office/drawing/2014/main" id="{E012F0B7-D934-444C-810E-90C36A7F586B}"/>
              </a:ext>
            </a:extLst>
          </p:cNvPr>
          <p:cNvPicPr>
            <a:picLocks noChangeAspect="1"/>
          </p:cNvPicPr>
          <p:nvPr/>
        </p:nvPicPr>
        <p:blipFill>
          <a:blip r:embed="rId6"/>
          <a:stretch>
            <a:fillRect/>
          </a:stretch>
        </p:blipFill>
        <p:spPr>
          <a:xfrm>
            <a:off x="10064750" y="2294519"/>
            <a:ext cx="1314450" cy="1314450"/>
          </a:xfrm>
          <a:prstGeom prst="rect">
            <a:avLst/>
          </a:prstGeom>
        </p:spPr>
      </p:pic>
      <p:pic>
        <p:nvPicPr>
          <p:cNvPr id="22" name="Picture 21" descr="A person with a beard&#10;&#10;Description automatically generated with low confidence">
            <a:extLst>
              <a:ext uri="{FF2B5EF4-FFF2-40B4-BE49-F238E27FC236}">
                <a16:creationId xmlns:a16="http://schemas.microsoft.com/office/drawing/2014/main" id="{6557E6FB-E061-094E-8FEE-02BB2A6918FB}"/>
              </a:ext>
            </a:extLst>
          </p:cNvPr>
          <p:cNvPicPr>
            <a:picLocks noChangeAspect="1"/>
          </p:cNvPicPr>
          <p:nvPr/>
        </p:nvPicPr>
        <p:blipFill>
          <a:blip r:embed="rId7"/>
          <a:stretch>
            <a:fillRect/>
          </a:stretch>
        </p:blipFill>
        <p:spPr>
          <a:xfrm>
            <a:off x="4627321" y="2294519"/>
            <a:ext cx="1314450" cy="1314450"/>
          </a:xfrm>
          <a:prstGeom prst="rect">
            <a:avLst/>
          </a:prstGeom>
        </p:spPr>
      </p:pic>
      <p:pic>
        <p:nvPicPr>
          <p:cNvPr id="33" name="Picture 32" descr="A person smiling for the camera&#10;&#10;Description automatically generated with medium confidence">
            <a:extLst>
              <a:ext uri="{FF2B5EF4-FFF2-40B4-BE49-F238E27FC236}">
                <a16:creationId xmlns:a16="http://schemas.microsoft.com/office/drawing/2014/main" id="{2720E7F8-6C85-174D-9368-63ADAF4AED32}"/>
              </a:ext>
            </a:extLst>
          </p:cNvPr>
          <p:cNvPicPr>
            <a:picLocks noChangeAspect="1"/>
          </p:cNvPicPr>
          <p:nvPr/>
        </p:nvPicPr>
        <p:blipFill>
          <a:blip r:embed="rId8"/>
          <a:stretch>
            <a:fillRect/>
          </a:stretch>
        </p:blipFill>
        <p:spPr>
          <a:xfrm>
            <a:off x="2082800" y="2294519"/>
            <a:ext cx="1314450" cy="1314450"/>
          </a:xfrm>
          <a:prstGeom prst="rect">
            <a:avLst/>
          </a:prstGeom>
        </p:spPr>
      </p:pic>
      <p:pic>
        <p:nvPicPr>
          <p:cNvPr id="21" name="Picture 20" descr="A person with long hair&#10;&#10;Description automatically generated with low confidence">
            <a:extLst>
              <a:ext uri="{FF2B5EF4-FFF2-40B4-BE49-F238E27FC236}">
                <a16:creationId xmlns:a16="http://schemas.microsoft.com/office/drawing/2014/main" id="{C10FA691-5191-814B-AF6D-02EB46D7C1EA}"/>
              </a:ext>
            </a:extLst>
          </p:cNvPr>
          <p:cNvPicPr>
            <a:picLocks noChangeAspect="1"/>
          </p:cNvPicPr>
          <p:nvPr/>
        </p:nvPicPr>
        <p:blipFill>
          <a:blip r:embed="rId9"/>
          <a:stretch>
            <a:fillRect/>
          </a:stretch>
        </p:blipFill>
        <p:spPr>
          <a:xfrm>
            <a:off x="4642633" y="7175082"/>
            <a:ext cx="1280062" cy="1280062"/>
          </a:xfrm>
          <a:prstGeom prst="rect">
            <a:avLst/>
          </a:prstGeom>
        </p:spPr>
      </p:pic>
      <p:pic>
        <p:nvPicPr>
          <p:cNvPr id="24" name="Picture 23" descr="A picture containing person, smiling, sign, posing&#10;&#10;Description automatically generated">
            <a:extLst>
              <a:ext uri="{FF2B5EF4-FFF2-40B4-BE49-F238E27FC236}">
                <a16:creationId xmlns:a16="http://schemas.microsoft.com/office/drawing/2014/main" id="{F25D2852-667C-C546-BA06-C0575F5293A4}"/>
              </a:ext>
            </a:extLst>
          </p:cNvPr>
          <p:cNvPicPr>
            <a:picLocks noChangeAspect="1"/>
          </p:cNvPicPr>
          <p:nvPr/>
        </p:nvPicPr>
        <p:blipFill>
          <a:blip r:embed="rId10"/>
          <a:stretch>
            <a:fillRect/>
          </a:stretch>
        </p:blipFill>
        <p:spPr>
          <a:xfrm>
            <a:off x="7416894" y="7215188"/>
            <a:ext cx="1280062" cy="1280062"/>
          </a:xfrm>
          <a:prstGeom prst="rect">
            <a:avLst/>
          </a:prstGeom>
        </p:spPr>
      </p:pic>
      <p:sp>
        <p:nvSpPr>
          <p:cNvPr id="25" name="TextBox 22">
            <a:extLst>
              <a:ext uri="{FF2B5EF4-FFF2-40B4-BE49-F238E27FC236}">
                <a16:creationId xmlns:a16="http://schemas.microsoft.com/office/drawing/2014/main" id="{9C01239F-484C-344A-8F9A-BFCC2DA51D2D}"/>
              </a:ext>
            </a:extLst>
          </p:cNvPr>
          <p:cNvSpPr txBox="1">
            <a:spLocks noChangeArrowheads="1"/>
          </p:cNvSpPr>
          <p:nvPr/>
        </p:nvSpPr>
        <p:spPr bwMode="auto">
          <a:xfrm>
            <a:off x="3879105" y="8570893"/>
            <a:ext cx="266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1400" b="1" dirty="0">
                <a:solidFill>
                  <a:schemeClr val="bg1"/>
                </a:solidFill>
              </a:rPr>
              <a:t>MISTY WIEGAND</a:t>
            </a:r>
          </a:p>
          <a:p>
            <a:pPr algn="ctr"/>
            <a:r>
              <a:rPr lang="en-US" altLang="en-US" sz="1400" dirty="0">
                <a:solidFill>
                  <a:schemeClr val="bg1"/>
                </a:solidFill>
              </a:rPr>
              <a:t>Mail Center Clerk</a:t>
            </a:r>
          </a:p>
          <a:p>
            <a:pPr algn="ctr"/>
            <a:r>
              <a:rPr lang="en-US" altLang="en-US" sz="1400" dirty="0">
                <a:solidFill>
                  <a:schemeClr val="bg1"/>
                </a:solidFill>
              </a:rPr>
              <a:t>832.223. 0340</a:t>
            </a:r>
          </a:p>
          <a:p>
            <a:pPr algn="ctr"/>
            <a:r>
              <a:rPr lang="en-US" altLang="en-US" sz="1400" i="1" dirty="0" err="1">
                <a:solidFill>
                  <a:schemeClr val="bg1"/>
                </a:solidFill>
              </a:rPr>
              <a:t>Misty.wiegand@lcisd.org</a:t>
            </a:r>
            <a:endParaRPr lang="en-US" altLang="en-US" sz="1400" i="1" dirty="0">
              <a:solidFill>
                <a:schemeClr val="bg1"/>
              </a:solidFill>
            </a:endParaRPr>
          </a:p>
        </p:txBody>
      </p:sp>
      <p:sp>
        <p:nvSpPr>
          <p:cNvPr id="2" name="Rectangle 1">
            <a:extLst>
              <a:ext uri="{FF2B5EF4-FFF2-40B4-BE49-F238E27FC236}">
                <a16:creationId xmlns:a16="http://schemas.microsoft.com/office/drawing/2014/main" id="{842FF7F8-C9AA-6FFA-1BD6-75DF035F50CF}"/>
              </a:ext>
            </a:extLst>
          </p:cNvPr>
          <p:cNvSpPr/>
          <p:nvPr/>
        </p:nvSpPr>
        <p:spPr>
          <a:xfrm>
            <a:off x="3082244" y="152400"/>
            <a:ext cx="7297511" cy="708014"/>
          </a:xfrm>
          <a:prstGeom prst="rect">
            <a:avLst/>
          </a:prstGeom>
        </p:spPr>
        <p:txBody>
          <a:bodyPr wrap="none">
            <a:spAutoFit/>
          </a:bodyPr>
          <a:lstStyle/>
          <a:p>
            <a:pPr algn="ctr"/>
            <a:r>
              <a:rPr lang="en-US" sz="4001" b="1" dirty="0">
                <a:latin typeface="Arial" panose="020B0604020202020204" pitchFamily="34" charset="0"/>
              </a:rPr>
              <a:t>SERVICE CENTER BUILDING</a:t>
            </a:r>
            <a:endParaRPr lang="en-US" sz="4001" dirty="0">
              <a:latin typeface="Arial" panose="020B0604020202020204" pitchFamily="34" charset="0"/>
            </a:endParaRPr>
          </a:p>
        </p:txBody>
      </p:sp>
      <p:sp>
        <p:nvSpPr>
          <p:cNvPr id="40" name="Rectangle 39">
            <a:extLst>
              <a:ext uri="{FF2B5EF4-FFF2-40B4-BE49-F238E27FC236}">
                <a16:creationId xmlns:a16="http://schemas.microsoft.com/office/drawing/2014/main" id="{3D2EE268-C372-DE9F-509F-F2CB285A62BA}"/>
              </a:ext>
            </a:extLst>
          </p:cNvPr>
          <p:cNvSpPr/>
          <p:nvPr/>
        </p:nvSpPr>
        <p:spPr>
          <a:xfrm>
            <a:off x="3058270" y="737616"/>
            <a:ext cx="7345472" cy="708014"/>
          </a:xfrm>
          <a:prstGeom prst="rect">
            <a:avLst/>
          </a:prstGeom>
        </p:spPr>
        <p:txBody>
          <a:bodyPr wrap="none">
            <a:spAutoFit/>
          </a:bodyPr>
          <a:lstStyle/>
          <a:p>
            <a:pPr algn="ctr"/>
            <a:r>
              <a:rPr lang="en-US" sz="4001" b="1" dirty="0">
                <a:latin typeface="Arial" panose="020B0604020202020204" pitchFamily="34" charset="0"/>
              </a:rPr>
              <a:t>GRAPHIC ARTS PRINT SHOP</a:t>
            </a:r>
            <a:endParaRPr lang="en-US" sz="4001" dirty="0">
              <a:latin typeface="Arial" panose="020B0604020202020204" pitchFamily="34" charset="0"/>
            </a:endParaRPr>
          </a:p>
        </p:txBody>
      </p:sp>
      <p:sp>
        <p:nvSpPr>
          <p:cNvPr id="3" name="Rectangle 2">
            <a:extLst>
              <a:ext uri="{FF2B5EF4-FFF2-40B4-BE49-F238E27FC236}">
                <a16:creationId xmlns:a16="http://schemas.microsoft.com/office/drawing/2014/main" id="{443CCE8C-299C-EF47-3448-86BADFBB3BBC}"/>
              </a:ext>
            </a:extLst>
          </p:cNvPr>
          <p:cNvSpPr/>
          <p:nvPr/>
        </p:nvSpPr>
        <p:spPr>
          <a:xfrm>
            <a:off x="2941180" y="1393382"/>
            <a:ext cx="7579639" cy="492443"/>
          </a:xfrm>
          <a:prstGeom prst="rect">
            <a:avLst/>
          </a:prstGeom>
        </p:spPr>
        <p:txBody>
          <a:bodyPr wrap="square">
            <a:spAutoFit/>
          </a:bodyPr>
          <a:lstStyle/>
          <a:p>
            <a:pPr algn="ctr"/>
            <a:r>
              <a:rPr lang="en-US" sz="2600" i="1" dirty="0">
                <a:latin typeface="Arial" panose="020B0604020202020204" pitchFamily="34" charset="0"/>
              </a:rPr>
              <a:t>4901 AVENUE I      ROSENBERG TEXAS, 77471</a:t>
            </a:r>
            <a:endParaRPr lang="en-US" sz="2600" dirty="0">
              <a:latin typeface="Arial" panose="020B0604020202020204" pitchFamily="34" charset="0"/>
            </a:endParaRPr>
          </a:p>
        </p:txBody>
      </p:sp>
      <p:sp>
        <p:nvSpPr>
          <p:cNvPr id="4" name="Oval 3">
            <a:extLst>
              <a:ext uri="{FF2B5EF4-FFF2-40B4-BE49-F238E27FC236}">
                <a16:creationId xmlns:a16="http://schemas.microsoft.com/office/drawing/2014/main" id="{684A9AB4-DBC0-F15A-877F-8D2C7184DA19}"/>
              </a:ext>
            </a:extLst>
          </p:cNvPr>
          <p:cNvSpPr/>
          <p:nvPr/>
        </p:nvSpPr>
        <p:spPr>
          <a:xfrm>
            <a:off x="5664201" y="1579009"/>
            <a:ext cx="129015" cy="12901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CC892E7-643A-757B-1A65-DB8ECD10218D}"/>
              </a:ext>
            </a:extLst>
          </p:cNvPr>
          <p:cNvCxnSpPr>
            <a:cxnSpLocks/>
          </p:cNvCxnSpPr>
          <p:nvPr/>
        </p:nvCxnSpPr>
        <p:spPr>
          <a:xfrm>
            <a:off x="3161041" y="1393382"/>
            <a:ext cx="724109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B5E745-D7DC-5CDD-FE62-B1BF5948716B}"/>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3553" name="Rectangle 3">
            <a:extLst>
              <a:ext uri="{FF2B5EF4-FFF2-40B4-BE49-F238E27FC236}">
                <a16:creationId xmlns:a16="http://schemas.microsoft.com/office/drawing/2014/main" id="{320E56FE-B072-9340-B1DE-6A84EE0DC733}"/>
              </a:ext>
            </a:extLst>
          </p:cNvPr>
          <p:cNvSpPr>
            <a:spLocks noChangeArrowheads="1"/>
          </p:cNvSpPr>
          <p:nvPr/>
        </p:nvSpPr>
        <p:spPr bwMode="auto">
          <a:xfrm>
            <a:off x="641350" y="1645744"/>
            <a:ext cx="11652250" cy="7604569"/>
          </a:xfrm>
          <a:prstGeom prst="rect">
            <a:avLst/>
          </a:prstGeom>
          <a:noFill/>
          <a:ln>
            <a:noFill/>
          </a:ln>
        </p:spPr>
        <p:txBody>
          <a:bodyPr lIns="91369" tIns="45682" rIns="91369" bIns="45682">
            <a:spAutoFit/>
          </a:bodyPr>
          <a:lstStyle>
            <a:lvl1pPr>
              <a:defRPr>
                <a:solidFill>
                  <a:schemeClr val="tx1"/>
                </a:solidFill>
                <a:latin typeface="Tw Cen MT" panose="020B0602020104020603" pitchFamily="34" charset="77"/>
              </a:defRPr>
            </a:lvl1pPr>
            <a:lvl2pPr marL="142875">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gn="ctr">
              <a:spcBef>
                <a:spcPts val="1400"/>
              </a:spcBef>
              <a:buSzPct val="75000"/>
              <a:defRPr/>
            </a:pPr>
            <a:r>
              <a:rPr lang="en-US" altLang="en-US" sz="2400" b="1" i="1" dirty="0">
                <a:latin typeface="+mn-lt"/>
                <a:ea typeface="MS PGothic" panose="020B0600070205080204" pitchFamily="34" charset="-128"/>
                <a:sym typeface="Iowan Old Style Roman" panose="02040602040506020204" pitchFamily="18" charset="77"/>
              </a:rPr>
              <a:t>Web Based Solution                                                                                                                      </a:t>
            </a:r>
            <a:r>
              <a:rPr lang="en-US" altLang="en-US" sz="2000" i="1" dirty="0">
                <a:latin typeface="+mn-lt"/>
                <a:ea typeface="MS PGothic" panose="020B0600070205080204" pitchFamily="34" charset="-128"/>
                <a:sym typeface="Iowan Old Style Roman" panose="02040602040506020204" pitchFamily="18" charset="77"/>
              </a:rPr>
              <a:t>Available wherever internet access is available. No district computer required</a:t>
            </a:r>
            <a:endParaRPr lang="en-US" altLang="en-US" sz="2000" b="1" i="1" dirty="0">
              <a:latin typeface="+mn-lt"/>
              <a:ea typeface="MS PGothic" panose="020B0600070205080204" pitchFamily="34" charset="-128"/>
              <a:sym typeface="Iowan Old Style Roman" panose="02040602040506020204" pitchFamily="18" charset="77"/>
            </a:endParaRPr>
          </a:p>
          <a:p>
            <a:pPr algn="ctr">
              <a:spcBef>
                <a:spcPts val="1400"/>
              </a:spcBef>
              <a:buSzPct val="75000"/>
              <a:defRPr/>
            </a:pPr>
            <a:r>
              <a:rPr lang="en-US" altLang="en-US" sz="2400" b="1" i="1" dirty="0">
                <a:latin typeface="+mn-lt"/>
                <a:ea typeface="MS PGothic" panose="020B0600070205080204" pitchFamily="34" charset="-128"/>
                <a:sym typeface="Iowan Old Style Roman" panose="02040602040506020204" pitchFamily="18" charset="77"/>
              </a:rPr>
              <a:t>Graphic vs Text based Interface (WYSIWYG) Environment                                                      </a:t>
            </a:r>
            <a:r>
              <a:rPr lang="en-US" altLang="en-US" sz="2400" i="1" dirty="0">
                <a:latin typeface="+mn-lt"/>
                <a:ea typeface="MS PGothic" panose="020B0600070205080204" pitchFamily="34" charset="-128"/>
                <a:sym typeface="Iowan Old Style Roman" panose="02040602040506020204" pitchFamily="18" charset="77"/>
              </a:rPr>
              <a:t>What you see is what you get! Preview of job on screen</a:t>
            </a: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defRPr/>
            </a:pPr>
            <a:r>
              <a:rPr lang="en-US" altLang="en-US" sz="2400" b="1" i="1" dirty="0">
                <a:latin typeface="+mn-lt"/>
                <a:ea typeface="MS PGothic" panose="020B0600070205080204" pitchFamily="34" charset="-128"/>
                <a:sym typeface="Iowan Old Style Roman" panose="02040602040506020204" pitchFamily="18" charset="77"/>
              </a:rPr>
              <a:t>Powerful Search tool </a:t>
            </a:r>
          </a:p>
          <a:p>
            <a:pPr algn="ctr">
              <a:spcBef>
                <a:spcPts val="1400"/>
              </a:spcBef>
              <a:buSzPct val="75000"/>
              <a:defRPr/>
            </a:pPr>
            <a:r>
              <a:rPr lang="en-US" altLang="en-US" sz="2400" b="1" i="1" dirty="0">
                <a:latin typeface="+mn-lt"/>
                <a:ea typeface="MS PGothic" panose="020B0600070205080204" pitchFamily="34" charset="-128"/>
                <a:sym typeface="Iowan Old Style Roman" panose="02040602040506020204" pitchFamily="18" charset="77"/>
              </a:rPr>
              <a:t>Budget Display                                                                                                                                     </a:t>
            </a:r>
            <a:r>
              <a:rPr lang="en-US" altLang="en-US" sz="2000" i="1" dirty="0">
                <a:latin typeface="+mn-lt"/>
                <a:ea typeface="MS PGothic" panose="020B0600070205080204" pitchFamily="34" charset="-128"/>
                <a:sym typeface="Iowan Old Style Roman" panose="02040602040506020204" pitchFamily="18" charset="77"/>
              </a:rPr>
              <a:t>Most current Balance always displayed. Munis Balance behind o month </a:t>
            </a:r>
          </a:p>
          <a:p>
            <a:pPr algn="ctr">
              <a:spcBef>
                <a:spcPts val="1400"/>
              </a:spcBef>
              <a:buSzPct val="75000"/>
              <a:defRPr/>
            </a:pPr>
            <a:endParaRPr lang="en-US" altLang="en-US" sz="2000" i="1" dirty="0">
              <a:latin typeface="+mn-lt"/>
              <a:ea typeface="MS PGothic" panose="020B0600070205080204" pitchFamily="34" charset="-128"/>
              <a:sym typeface="Iowan Old Style Roman" panose="02040602040506020204" pitchFamily="18" charset="77"/>
            </a:endParaRPr>
          </a:p>
          <a:p>
            <a:pPr algn="ctr">
              <a:spcBef>
                <a:spcPts val="1400"/>
              </a:spcBef>
              <a:buSzPct val="75000"/>
              <a:defRPr/>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defRPr/>
            </a:pPr>
            <a:r>
              <a:rPr lang="en-US" altLang="en-US" sz="2400" b="1" i="1" dirty="0">
                <a:latin typeface="+mn-lt"/>
                <a:ea typeface="MS PGothic" panose="020B0600070205080204" pitchFamily="34" charset="-128"/>
                <a:sym typeface="Iowan Old Style Roman" panose="02040602040506020204" pitchFamily="18" charset="77"/>
              </a:rPr>
              <a:t>Cost Estimates                                                                                                                                     </a:t>
            </a:r>
            <a:r>
              <a:rPr lang="en-US" altLang="en-US" sz="2400" i="1" dirty="0">
                <a:latin typeface="+mn-lt"/>
                <a:ea typeface="MS PGothic" panose="020B0600070205080204" pitchFamily="34" charset="-128"/>
                <a:sym typeface="Iowan Old Style Roman" panose="02040602040506020204" pitchFamily="18" charset="77"/>
              </a:rPr>
              <a:t>Obtain the cost of your job prior to submitting</a:t>
            </a: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defRPr/>
            </a:pPr>
            <a:r>
              <a:rPr lang="en-US" altLang="en-US" sz="2400" b="1" i="1" dirty="0">
                <a:latin typeface="+mn-lt"/>
                <a:ea typeface="MS PGothic" panose="020B0600070205080204" pitchFamily="34" charset="-128"/>
                <a:sym typeface="Iowan Old Style Roman" panose="02040602040506020204" pitchFamily="18" charset="77"/>
              </a:rPr>
              <a:t>User Profiles    </a:t>
            </a:r>
            <a:r>
              <a:rPr lang="en-US" altLang="en-US" sz="2400" i="1" dirty="0">
                <a:latin typeface="+mn-lt"/>
                <a:ea typeface="MS PGothic" panose="020B0600070205080204" pitchFamily="34" charset="-128"/>
                <a:sym typeface="Iowan Old Style Roman" panose="02040602040506020204" pitchFamily="18" charset="77"/>
              </a:rPr>
              <a:t>                                                                                                                                      </a:t>
            </a:r>
            <a:r>
              <a:rPr lang="en-US" altLang="en-US" sz="2000" i="1" dirty="0">
                <a:latin typeface="+mn-lt"/>
                <a:ea typeface="MS PGothic" panose="020B0600070205080204" pitchFamily="34" charset="-128"/>
                <a:sym typeface="Iowan Old Style Roman" panose="02040602040506020204" pitchFamily="18" charset="77"/>
              </a:rPr>
              <a:t>Access to account usage, saved jobs and files and order history</a:t>
            </a:r>
          </a:p>
          <a:p>
            <a:pPr lvl="1" algn="ctr">
              <a:spcBef>
                <a:spcPts val="1400"/>
              </a:spcBef>
              <a:buSzPct val="75000"/>
              <a:defRPr/>
            </a:pPr>
            <a:r>
              <a:rPr lang="en-US" altLang="en-US" sz="2400" b="1" i="1" dirty="0">
                <a:latin typeface="+mn-lt"/>
                <a:ea typeface="MS PGothic" panose="020B0600070205080204" pitchFamily="34" charset="-128"/>
                <a:sym typeface="Iowan Old Style Roman" panose="02040602040506020204" pitchFamily="18" charset="77"/>
              </a:rPr>
              <a:t>Order history &amp; Re-Ordering                                                                                                               </a:t>
            </a:r>
            <a:r>
              <a:rPr lang="en-US" altLang="en-US" sz="2000" i="1" dirty="0">
                <a:latin typeface="+mn-lt"/>
                <a:ea typeface="MS PGothic" panose="020B0600070205080204" pitchFamily="34" charset="-128"/>
                <a:sym typeface="Iowan Old Style Roman" panose="02040602040506020204" pitchFamily="18" charset="77"/>
              </a:rPr>
              <a:t>Lists all jobs placed, order#, Status, including links to previous orders placed</a:t>
            </a:r>
          </a:p>
          <a:p>
            <a:pPr algn="ctr">
              <a:spcBef>
                <a:spcPts val="1300"/>
              </a:spcBef>
              <a:buSzPct val="75000"/>
              <a:defRPr/>
            </a:pPr>
            <a:r>
              <a:rPr lang="en-US" altLang="en-US" sz="2400" b="1" i="1" dirty="0">
                <a:latin typeface="+mn-lt"/>
                <a:ea typeface="MS PGothic" panose="020B0600070205080204" pitchFamily="34" charset="-128"/>
                <a:sym typeface="Iowan Old Style Roman" panose="02040602040506020204" pitchFamily="18" charset="77"/>
              </a:rPr>
              <a:t>Status updates                                                                                                                                </a:t>
            </a:r>
            <a:r>
              <a:rPr lang="en-US" altLang="en-US" sz="2000" i="1" dirty="0">
                <a:latin typeface="+mn-lt"/>
                <a:ea typeface="MS PGothic" panose="020B0600070205080204" pitchFamily="34" charset="-128"/>
                <a:sym typeface="Iowan Old Style Roman" panose="02040602040506020204" pitchFamily="18" charset="77"/>
              </a:rPr>
              <a:t>provided via email at each stage of the process. Check your junk mail or clutter inbox</a:t>
            </a:r>
          </a:p>
        </p:txBody>
      </p:sp>
      <p:sp>
        <p:nvSpPr>
          <p:cNvPr id="35842" name="TextBox 1">
            <a:extLst>
              <a:ext uri="{FF2B5EF4-FFF2-40B4-BE49-F238E27FC236}">
                <a16:creationId xmlns:a16="http://schemas.microsoft.com/office/drawing/2014/main" id="{450ECE2F-5D64-064C-886E-E45DAF76D656}"/>
              </a:ext>
            </a:extLst>
          </p:cNvPr>
          <p:cNvSpPr txBox="1">
            <a:spLocks noChangeArrowheads="1"/>
          </p:cNvSpPr>
          <p:nvPr/>
        </p:nvSpPr>
        <p:spPr bwMode="auto">
          <a:xfrm>
            <a:off x="2082800" y="76200"/>
            <a:ext cx="929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DIGITAL STOREFRONT FEATURES</a:t>
            </a:r>
          </a:p>
        </p:txBody>
      </p:sp>
      <p:pic>
        <p:nvPicPr>
          <p:cNvPr id="3" name="Picture 2" descr="Graphical user interface, application&#10;&#10;Description automatically generated">
            <a:extLst>
              <a:ext uri="{FF2B5EF4-FFF2-40B4-BE49-F238E27FC236}">
                <a16:creationId xmlns:a16="http://schemas.microsoft.com/office/drawing/2014/main" id="{5E30DA08-CC39-60BC-DE6D-59091DF24B99}"/>
              </a:ext>
            </a:extLst>
          </p:cNvPr>
          <p:cNvPicPr>
            <a:picLocks noChangeAspect="1"/>
          </p:cNvPicPr>
          <p:nvPr/>
        </p:nvPicPr>
        <p:blipFill>
          <a:blip r:embed="rId3"/>
          <a:stretch>
            <a:fillRect/>
          </a:stretch>
        </p:blipFill>
        <p:spPr>
          <a:xfrm>
            <a:off x="3037406" y="4724400"/>
            <a:ext cx="6929987" cy="1057849"/>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7EAD95-C10D-2528-D4F9-0435349A7C5C}"/>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865" name="Rectangle 1">
            <a:extLst>
              <a:ext uri="{FF2B5EF4-FFF2-40B4-BE49-F238E27FC236}">
                <a16:creationId xmlns:a16="http://schemas.microsoft.com/office/drawing/2014/main" id="{C7B6FB60-5010-6C4C-AF7E-DDEE03552B3A}"/>
              </a:ext>
            </a:extLst>
          </p:cNvPr>
          <p:cNvSpPr>
            <a:spLocks noChangeArrowheads="1"/>
          </p:cNvSpPr>
          <p:nvPr/>
        </p:nvSpPr>
        <p:spPr bwMode="auto">
          <a:xfrm>
            <a:off x="636587" y="1219200"/>
            <a:ext cx="11731625" cy="41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Digital file submission                                                                                                                              </a:t>
            </a:r>
            <a:r>
              <a:rPr lang="en-US" altLang="en-US" i="1" dirty="0">
                <a:latin typeface="+mn-lt"/>
                <a:ea typeface="MS PGothic" panose="020B0600070205080204" pitchFamily="34" charset="-128"/>
                <a:sym typeface="Iowan Old Style Roman" panose="02040602040506020204" pitchFamily="18" charset="77"/>
              </a:rPr>
              <a:t>All jobs require a digital file to be submitted with job. </a:t>
            </a:r>
            <a:r>
              <a:rPr lang="en-US" altLang="en-US" i="1" dirty="0">
                <a:latin typeface="+mn-lt"/>
                <a:ea typeface="MS PGothic" panose="020B0600070205080204" pitchFamily="34" charset="-128"/>
                <a:sym typeface="Iowan Old Style Italic" panose="02040602040506020204" pitchFamily="18" charset="77"/>
              </a:rPr>
              <a:t>Jobs cannot be processed without attached file</a:t>
            </a:r>
          </a:p>
          <a:p>
            <a:pPr algn="ctr"/>
            <a:r>
              <a:rPr lang="en-US" altLang="en-US" sz="2400" b="1" i="1" dirty="0">
                <a:latin typeface="+mn-lt"/>
                <a:ea typeface="MS PGothic" panose="020B0600070205080204" pitchFamily="34" charset="-128"/>
                <a:sym typeface="Iowan Old Style Roman" panose="02040602040506020204" pitchFamily="18" charset="77"/>
              </a:rPr>
              <a:t>Organized by Categories                                                                                                                         </a:t>
            </a:r>
            <a:r>
              <a:rPr lang="en-US" dirty="0">
                <a:latin typeface="+mn-lt"/>
              </a:rPr>
              <a:t>All categories are designed to simplify order process </a:t>
            </a:r>
          </a:p>
          <a:p>
            <a:pPr algn="ctr"/>
            <a:r>
              <a:rPr lang="en-US" dirty="0">
                <a:latin typeface="+mn-lt"/>
              </a:rPr>
              <a:t>District/Department Forms, Printing, etc.</a:t>
            </a: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Store Items designed to simplify ordering                                                                                   </a:t>
            </a:r>
            <a:r>
              <a:rPr lang="en-US" altLang="en-US" i="1" dirty="0">
                <a:latin typeface="+mn-lt"/>
                <a:ea typeface="MS PGothic" panose="020B0600070205080204" pitchFamily="34" charset="-128"/>
                <a:sym typeface="Iowan Old Style Roman" panose="02040602040506020204" pitchFamily="18" charset="77"/>
              </a:rPr>
              <a:t>Options limited to what is relevant only </a:t>
            </a:r>
          </a:p>
          <a:p>
            <a:pPr lvl="1"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Order history control &amp; re-Ordering                                                                                            </a:t>
            </a:r>
            <a:r>
              <a:rPr lang="en-US" altLang="en-US" i="1" dirty="0">
                <a:latin typeface="+mn-lt"/>
                <a:ea typeface="MS PGothic" panose="020B0600070205080204" pitchFamily="34" charset="-128"/>
                <a:sym typeface="Iowan Old Style Roman" panose="02040602040506020204" pitchFamily="18" charset="77"/>
              </a:rPr>
              <a:t>Similar to online shopping, Amazon, </a:t>
            </a:r>
            <a:r>
              <a:rPr lang="en-US" altLang="en-US" i="1" dirty="0" err="1">
                <a:latin typeface="+mn-lt"/>
                <a:ea typeface="MS PGothic" panose="020B0600070205080204" pitchFamily="34" charset="-128"/>
                <a:sym typeface="Iowan Old Style Roman" panose="02040602040506020204" pitchFamily="18" charset="77"/>
              </a:rPr>
              <a:t>ebay</a:t>
            </a:r>
            <a:endParaRPr lang="en-US" altLang="en-US" i="1" dirty="0">
              <a:latin typeface="+mn-lt"/>
              <a:ea typeface="MS PGothic" panose="020B0600070205080204" pitchFamily="34" charset="-128"/>
              <a:sym typeface="Iowan Old Style Roman" panose="02040602040506020204" pitchFamily="18" charset="77"/>
            </a:endParaRPr>
          </a:p>
          <a:p>
            <a:pPr algn="ctr">
              <a:spcBef>
                <a:spcPts val="1300"/>
              </a:spcBef>
              <a:buSzPct val="75000"/>
            </a:pPr>
            <a:r>
              <a:rPr lang="en-US" altLang="en-US" sz="2400" b="1" i="1" dirty="0">
                <a:latin typeface="+mn-lt"/>
                <a:ea typeface="MS PGothic" panose="020B0600070205080204" pitchFamily="34" charset="-128"/>
                <a:sym typeface="Iowan Old Style Roman" panose="02040602040506020204" pitchFamily="18" charset="77"/>
              </a:rPr>
              <a:t>Editable </a:t>
            </a:r>
            <a:r>
              <a:rPr lang="en-US" altLang="en-US" sz="2400" b="1" i="1" dirty="0" err="1">
                <a:latin typeface="+mn-lt"/>
                <a:ea typeface="MS PGothic" panose="020B0600070205080204" pitchFamily="34" charset="-128"/>
                <a:sym typeface="Iowan Old Style Roman" panose="02040602040506020204" pitchFamily="18" charset="77"/>
              </a:rPr>
              <a:t>SmartCanvas</a:t>
            </a:r>
            <a:r>
              <a:rPr lang="en-US" altLang="en-US" sz="2400" b="1" i="1" dirty="0">
                <a:latin typeface="+mn-lt"/>
                <a:ea typeface="MS PGothic" panose="020B0600070205080204" pitchFamily="34" charset="-128"/>
                <a:sym typeface="Iowan Old Style Roman" panose="02040602040506020204" pitchFamily="18" charset="77"/>
              </a:rPr>
              <a:t> Templates                                                                                                         </a:t>
            </a:r>
            <a:r>
              <a:rPr lang="en-US" altLang="en-US" i="1" dirty="0">
                <a:latin typeface="+mn-lt"/>
                <a:ea typeface="MS PGothic" panose="020B0600070205080204" pitchFamily="34" charset="-128"/>
                <a:sym typeface="Iowan Old Style Roman" panose="02040602040506020204" pitchFamily="18" charset="77"/>
              </a:rPr>
              <a:t>You control the Text information and layout</a:t>
            </a:r>
          </a:p>
        </p:txBody>
      </p:sp>
      <p:pic>
        <p:nvPicPr>
          <p:cNvPr id="3" name="Picture 2" descr="Graphical user interface, chart, treemap chart&#10;&#10;Description automatically generated">
            <a:extLst>
              <a:ext uri="{FF2B5EF4-FFF2-40B4-BE49-F238E27FC236}">
                <a16:creationId xmlns:a16="http://schemas.microsoft.com/office/drawing/2014/main" id="{C23150D1-D9CD-6CDA-7149-BBCFFDA04765}"/>
              </a:ext>
            </a:extLst>
          </p:cNvPr>
          <p:cNvPicPr>
            <a:picLocks noChangeAspect="1"/>
          </p:cNvPicPr>
          <p:nvPr/>
        </p:nvPicPr>
        <p:blipFill rotWithShape="1">
          <a:blip r:embed="rId3"/>
          <a:srcRect l="4417" t="2619"/>
          <a:stretch/>
        </p:blipFill>
        <p:spPr>
          <a:xfrm>
            <a:off x="4216400" y="5445208"/>
            <a:ext cx="4793507" cy="4135044"/>
          </a:xfrm>
          <a:prstGeom prst="rect">
            <a:avLst/>
          </a:prstGeom>
        </p:spPr>
      </p:pic>
      <p:sp>
        <p:nvSpPr>
          <p:cNvPr id="7" name="TextBox 1">
            <a:extLst>
              <a:ext uri="{FF2B5EF4-FFF2-40B4-BE49-F238E27FC236}">
                <a16:creationId xmlns:a16="http://schemas.microsoft.com/office/drawing/2014/main" id="{9AB94D14-FBEB-D69D-B857-B250EE16D7C7}"/>
              </a:ext>
            </a:extLst>
          </p:cNvPr>
          <p:cNvSpPr txBox="1">
            <a:spLocks noChangeArrowheads="1"/>
          </p:cNvSpPr>
          <p:nvPr/>
        </p:nvSpPr>
        <p:spPr bwMode="auto">
          <a:xfrm>
            <a:off x="2082800" y="87788"/>
            <a:ext cx="929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DIGITAL STOREFRONT FEATURES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337912-A67D-A575-3443-68890A7DC002}"/>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577" name="Rectangle 3">
            <a:extLst>
              <a:ext uri="{FF2B5EF4-FFF2-40B4-BE49-F238E27FC236}">
                <a16:creationId xmlns:a16="http://schemas.microsoft.com/office/drawing/2014/main" id="{AB7B7AD0-5626-8D4D-8DED-33DA812F2D84}"/>
              </a:ext>
            </a:extLst>
          </p:cNvPr>
          <p:cNvSpPr>
            <a:spLocks noChangeArrowheads="1"/>
          </p:cNvSpPr>
          <p:nvPr/>
        </p:nvSpPr>
        <p:spPr bwMode="auto">
          <a:xfrm>
            <a:off x="636587" y="1394494"/>
            <a:ext cx="11731625" cy="767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New Storefront Look                                                                    </a:t>
            </a:r>
          </a:p>
          <a:p>
            <a:pPr algn="ctr">
              <a:spcBef>
                <a:spcPts val="1400"/>
              </a:spcBef>
              <a:buSzPct val="75000"/>
            </a:pPr>
            <a:endParaRPr lang="en-US" altLang="en-US" sz="1000" b="1" i="1" dirty="0">
              <a:latin typeface="+mn-lt"/>
              <a:ea typeface="MS PGothic" panose="020B0600070205080204" pitchFamily="34" charset="-128"/>
              <a:sym typeface="Iowan Old Style Roman" panose="02040602040506020204" pitchFamily="18" charset="77"/>
            </a:endParaRPr>
          </a:p>
          <a:p>
            <a:pPr algn="ctr"/>
            <a:r>
              <a:rPr lang="en-US" altLang="en-US" sz="2400" b="1" i="1" dirty="0">
                <a:latin typeface="+mn-lt"/>
                <a:ea typeface="MS PGothic" panose="020B0600070205080204" pitchFamily="34" charset="-128"/>
                <a:sym typeface="Iowan Old Style Roman" panose="02040602040506020204" pitchFamily="18" charset="77"/>
              </a:rPr>
              <a:t>DEPARTMENT SPECIFIC CATEGORIES                                                                                              </a:t>
            </a:r>
            <a:r>
              <a:rPr lang="en-US" dirty="0">
                <a:latin typeface="+mn-lt"/>
              </a:rPr>
              <a:t>Leveled Books A-Z, Rigby readers, Communications, LCISD Police, ROTC and Technology specific items for these departments only. Readers requires proof of license to order</a:t>
            </a: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SRP Posters and Guide                                                                                                                      </a:t>
            </a:r>
            <a:r>
              <a:rPr lang="en-US" altLang="en-US" i="1" dirty="0">
                <a:latin typeface="+mn-lt"/>
                <a:ea typeface="MS PGothic" panose="020B0600070205080204" pitchFamily="34" charset="-128"/>
                <a:sym typeface="Iowan Old Style Roman" panose="02040602040506020204" pitchFamily="18" charset="77"/>
              </a:rPr>
              <a:t>Located in </a:t>
            </a:r>
            <a:r>
              <a:rPr lang="en-US" altLang="en-US" i="1" u="sng" dirty="0">
                <a:latin typeface="+mn-lt"/>
                <a:ea typeface="MS PGothic" panose="020B0600070205080204" pitchFamily="34" charset="-128"/>
                <a:sym typeface="Iowan Old Style Roman" panose="02040602040506020204" pitchFamily="18" charset="77"/>
              </a:rPr>
              <a:t>District/Department Forms</a:t>
            </a:r>
            <a:r>
              <a:rPr lang="en-US" altLang="en-US" i="1" dirty="0">
                <a:latin typeface="+mn-lt"/>
                <a:ea typeface="MS PGothic" panose="020B0600070205080204" pitchFamily="34" charset="-128"/>
                <a:sym typeface="Iowan Old Style Roman" panose="02040602040506020204" pitchFamily="18" charset="77"/>
              </a:rPr>
              <a:t> Category. Posters and Guide were updated May 2021</a:t>
            </a:r>
          </a:p>
          <a:p>
            <a:pPr algn="ctr">
              <a:spcBef>
                <a:spcPts val="1400"/>
              </a:spcBef>
              <a:buSzPct val="75000"/>
            </a:pPr>
            <a:endParaRPr lang="en-US" altLang="en-US" i="1" dirty="0">
              <a:latin typeface="+mn-lt"/>
              <a:ea typeface="MS PGothic" panose="020B0600070205080204" pitchFamily="34" charset="-128"/>
              <a:sym typeface="Iowan Old Style Italic" panose="02040602040506020204" pitchFamily="18" charset="77"/>
            </a:endParaRPr>
          </a:p>
          <a:p>
            <a:pPr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Variable Printing Capabilities                                                                                                             </a:t>
            </a:r>
            <a:r>
              <a:rPr lang="en-US" altLang="en-US" i="1" dirty="0">
                <a:latin typeface="+mn-lt"/>
                <a:ea typeface="MS PGothic" panose="020B0600070205080204" pitchFamily="34" charset="-128"/>
                <a:sym typeface="Iowan Old Style Roman" panose="02040602040506020204" pitchFamily="18" charset="77"/>
              </a:rPr>
              <a:t>Excel file must be attached with job (.xlsx or .csv)</a:t>
            </a:r>
          </a:p>
          <a:p>
            <a:pPr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LCISD Graphic Arts Intranet Page                                                                                                  </a:t>
            </a:r>
            <a:r>
              <a:rPr lang="en-US" altLang="en-US" i="1" dirty="0">
                <a:latin typeface="+mn-lt"/>
                <a:ea typeface="MS PGothic" panose="020B0600070205080204" pitchFamily="34" charset="-128"/>
                <a:sym typeface="Iowan Old Style Roman" panose="02040602040506020204" pitchFamily="18" charset="77"/>
              </a:rPr>
              <a:t>includes documents and contact information                                                                                                                                             Link to Digital Storefront</a:t>
            </a:r>
            <a:endParaRPr lang="en-US" altLang="en-US" i="1" dirty="0">
              <a:solidFill>
                <a:schemeClr val="accent1"/>
              </a:solidFill>
              <a:latin typeface="+mn-lt"/>
              <a:ea typeface="MS PGothic" panose="020B0600070205080204" pitchFamily="34" charset="-128"/>
              <a:sym typeface="Iowan Old Style Roman" panose="02040602040506020204" pitchFamily="18" charset="77"/>
            </a:endParaRPr>
          </a:p>
        </p:txBody>
      </p:sp>
      <p:sp>
        <p:nvSpPr>
          <p:cNvPr id="6" name="TextBox 1">
            <a:extLst>
              <a:ext uri="{FF2B5EF4-FFF2-40B4-BE49-F238E27FC236}">
                <a16:creationId xmlns:a16="http://schemas.microsoft.com/office/drawing/2014/main" id="{31EF985A-3393-987E-F6E0-D65C7E8303E7}"/>
              </a:ext>
            </a:extLst>
          </p:cNvPr>
          <p:cNvSpPr txBox="1">
            <a:spLocks noChangeArrowheads="1"/>
          </p:cNvSpPr>
          <p:nvPr/>
        </p:nvSpPr>
        <p:spPr bwMode="auto">
          <a:xfrm>
            <a:off x="2082800" y="76200"/>
            <a:ext cx="929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WHAT’S NEW FOR 2022-2023</a:t>
            </a:r>
          </a:p>
        </p:txBody>
      </p:sp>
      <p:pic>
        <p:nvPicPr>
          <p:cNvPr id="3" name="Picture 2" descr="Text&#10;&#10;Description automatically generated">
            <a:extLst>
              <a:ext uri="{FF2B5EF4-FFF2-40B4-BE49-F238E27FC236}">
                <a16:creationId xmlns:a16="http://schemas.microsoft.com/office/drawing/2014/main" id="{CE70CCD4-3476-0981-FBBF-88F6287E9923}"/>
              </a:ext>
            </a:extLst>
          </p:cNvPr>
          <p:cNvPicPr>
            <a:picLocks noChangeAspect="1"/>
          </p:cNvPicPr>
          <p:nvPr/>
        </p:nvPicPr>
        <p:blipFill>
          <a:blip r:embed="rId3"/>
          <a:stretch>
            <a:fillRect/>
          </a:stretch>
        </p:blipFill>
        <p:spPr>
          <a:xfrm>
            <a:off x="2427111" y="4002624"/>
            <a:ext cx="1905430" cy="255057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5B742FF-40F0-DF35-A70E-2D0CE950443C}"/>
              </a:ext>
            </a:extLst>
          </p:cNvPr>
          <p:cNvPicPr>
            <a:picLocks noChangeAspect="1"/>
          </p:cNvPicPr>
          <p:nvPr/>
        </p:nvPicPr>
        <p:blipFill>
          <a:blip r:embed="rId4"/>
          <a:stretch>
            <a:fillRect/>
          </a:stretch>
        </p:blipFill>
        <p:spPr>
          <a:xfrm>
            <a:off x="6742441" y="4002624"/>
            <a:ext cx="2085470" cy="2550575"/>
          </a:xfrm>
          <a:prstGeom prst="rect">
            <a:avLst/>
          </a:prstGeom>
        </p:spPr>
      </p:pic>
      <p:pic>
        <p:nvPicPr>
          <p:cNvPr id="9" name="Picture 8" descr="Logo, company name&#10;&#10;Description automatically generated">
            <a:extLst>
              <a:ext uri="{FF2B5EF4-FFF2-40B4-BE49-F238E27FC236}">
                <a16:creationId xmlns:a16="http://schemas.microsoft.com/office/drawing/2014/main" id="{BF0B0B4C-2C9A-050E-CFFE-FF66A90041C8}"/>
              </a:ext>
            </a:extLst>
          </p:cNvPr>
          <p:cNvPicPr>
            <a:picLocks noChangeAspect="1"/>
          </p:cNvPicPr>
          <p:nvPr/>
        </p:nvPicPr>
        <p:blipFill>
          <a:blip r:embed="rId5"/>
          <a:stretch>
            <a:fillRect/>
          </a:stretch>
        </p:blipFill>
        <p:spPr>
          <a:xfrm>
            <a:off x="4560710" y="3979527"/>
            <a:ext cx="1999115" cy="2583694"/>
          </a:xfrm>
          <a:prstGeom prst="rect">
            <a:avLst/>
          </a:prstGeom>
        </p:spPr>
      </p:pic>
      <p:pic>
        <p:nvPicPr>
          <p:cNvPr id="11" name="Picture 10" descr="Shape, square&#10;&#10;Description automatically generated">
            <a:extLst>
              <a:ext uri="{FF2B5EF4-FFF2-40B4-BE49-F238E27FC236}">
                <a16:creationId xmlns:a16="http://schemas.microsoft.com/office/drawing/2014/main" id="{280E1D03-EB4C-D92D-52B5-153CF5AE8AFF}"/>
              </a:ext>
            </a:extLst>
          </p:cNvPr>
          <p:cNvPicPr>
            <a:picLocks noChangeAspect="1"/>
          </p:cNvPicPr>
          <p:nvPr/>
        </p:nvPicPr>
        <p:blipFill>
          <a:blip r:embed="rId6"/>
          <a:stretch>
            <a:fillRect/>
          </a:stretch>
        </p:blipFill>
        <p:spPr>
          <a:xfrm>
            <a:off x="9000665" y="3962400"/>
            <a:ext cx="2011892" cy="2623567"/>
          </a:xfrm>
          <a:prstGeom prst="rect">
            <a:avLst/>
          </a:prstGeom>
        </p:spPr>
      </p:pic>
      <p:pic>
        <p:nvPicPr>
          <p:cNvPr id="15" name="Picture 14">
            <a:extLst>
              <a:ext uri="{FF2B5EF4-FFF2-40B4-BE49-F238E27FC236}">
                <a16:creationId xmlns:a16="http://schemas.microsoft.com/office/drawing/2014/main" id="{2DA5AF65-3284-7A48-1DB4-EEF4DEC06465}"/>
              </a:ext>
            </a:extLst>
          </p:cNvPr>
          <p:cNvPicPr>
            <a:picLocks noChangeAspect="1"/>
          </p:cNvPicPr>
          <p:nvPr/>
        </p:nvPicPr>
        <p:blipFill>
          <a:blip r:embed="rId7"/>
          <a:stretch>
            <a:fillRect/>
          </a:stretch>
        </p:blipFill>
        <p:spPr>
          <a:xfrm>
            <a:off x="2183153" y="7391400"/>
            <a:ext cx="8712200" cy="533400"/>
          </a:xfrm>
          <a:prstGeom prst="rect">
            <a:avLst/>
          </a:prstGeom>
        </p:spPr>
      </p:pic>
      <p:sp>
        <p:nvSpPr>
          <p:cNvPr id="2" name="Rectangle 1">
            <a:extLst>
              <a:ext uri="{FF2B5EF4-FFF2-40B4-BE49-F238E27FC236}">
                <a16:creationId xmlns:a16="http://schemas.microsoft.com/office/drawing/2014/main" id="{F85A7423-217E-A30A-0A0D-A2507CF85F7E}"/>
              </a:ext>
            </a:extLst>
          </p:cNvPr>
          <p:cNvSpPr/>
          <p:nvPr/>
        </p:nvSpPr>
        <p:spPr>
          <a:xfrm>
            <a:off x="3809467" y="8927068"/>
            <a:ext cx="5459571" cy="369332"/>
          </a:xfrm>
          <a:prstGeom prst="rect">
            <a:avLst/>
          </a:prstGeom>
        </p:spPr>
        <p:txBody>
          <a:bodyPr wrap="none">
            <a:spAutoFit/>
          </a:bodyPr>
          <a:lstStyle/>
          <a:p>
            <a:pPr algn="ctr"/>
            <a:r>
              <a:rPr lang="en-US" b="1" dirty="0">
                <a:solidFill>
                  <a:srgbClr val="EA0016"/>
                </a:solidFill>
                <a:effectLst/>
                <a:latin typeface="Arial" panose="020B0604020202020204" pitchFamily="34" charset="0"/>
              </a:rPr>
              <a:t>https://</a:t>
            </a:r>
            <a:r>
              <a:rPr lang="en-US" b="1" dirty="0" err="1">
                <a:solidFill>
                  <a:srgbClr val="EA0016"/>
                </a:solidFill>
                <a:effectLst/>
                <a:latin typeface="Arial" panose="020B0604020202020204" pitchFamily="34" charset="0"/>
              </a:rPr>
              <a:t>www.lcisd.org</a:t>
            </a:r>
            <a:r>
              <a:rPr lang="en-US" b="1" dirty="0">
                <a:solidFill>
                  <a:srgbClr val="EA0016"/>
                </a:solidFill>
                <a:effectLst/>
                <a:latin typeface="Arial" panose="020B0604020202020204" pitchFamily="34" charset="0"/>
              </a:rPr>
              <a:t> | community | graphic-arts</a:t>
            </a:r>
            <a:endParaRPr lang="en-US" dirty="0">
              <a:solidFill>
                <a:srgbClr val="EA0016"/>
              </a:solidFill>
              <a:effectLst/>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188CC4-F470-A52B-3732-213116D2F351}"/>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625" name="Rectangle 3">
            <a:extLst>
              <a:ext uri="{FF2B5EF4-FFF2-40B4-BE49-F238E27FC236}">
                <a16:creationId xmlns:a16="http://schemas.microsoft.com/office/drawing/2014/main" id="{2A20A4E3-233E-D14A-B4B1-DF6D04AF4E23}"/>
              </a:ext>
            </a:extLst>
          </p:cNvPr>
          <p:cNvSpPr>
            <a:spLocks noChangeArrowheads="1"/>
          </p:cNvSpPr>
          <p:nvPr/>
        </p:nvSpPr>
        <p:spPr bwMode="auto">
          <a:xfrm>
            <a:off x="673894" y="1068742"/>
            <a:ext cx="11657013" cy="789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New District Business Cards</a:t>
            </a:r>
          </a:p>
          <a:p>
            <a:pPr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Special Printing                                                                                                                                </a:t>
            </a:r>
            <a:r>
              <a:rPr lang="en-US" dirty="0">
                <a:latin typeface="+mn-lt"/>
              </a:rPr>
              <a:t>Available due to District Toner Shortage.</a:t>
            </a:r>
          </a:p>
          <a:p>
            <a:pPr algn="ctr"/>
            <a:r>
              <a:rPr lang="en-US" dirty="0">
                <a:latin typeface="+mn-lt"/>
              </a:rPr>
              <a:t>For Testing Material only. </a:t>
            </a:r>
          </a:p>
          <a:p>
            <a:pPr algn="ctr"/>
            <a:r>
              <a:rPr lang="en-US" dirty="0">
                <a:latin typeface="+mn-lt"/>
              </a:rPr>
              <a:t>B&amp;W &amp; Staple only options available   Printed in order received. No Rush!</a:t>
            </a:r>
          </a:p>
          <a:p>
            <a:pPr algn="ctr"/>
            <a:endParaRPr lang="en-US" altLang="en-US" sz="2400" b="1" i="1" dirty="0">
              <a:latin typeface="+mn-lt"/>
              <a:ea typeface="MS PGothic" panose="020B0600070205080204" pitchFamily="34" charset="-128"/>
              <a:sym typeface="Iowan Old Style Roman" panose="02040602040506020204" pitchFamily="18" charset="77"/>
            </a:endParaRPr>
          </a:p>
          <a:p>
            <a:pPr algn="ctr"/>
            <a:endParaRPr lang="en-US" altLang="en-US" sz="2400" b="1" i="1" dirty="0">
              <a:latin typeface="+mn-lt"/>
              <a:ea typeface="MS PGothic" panose="020B0600070205080204" pitchFamily="34" charset="-128"/>
              <a:sym typeface="Iowan Old Style Roman" panose="02040602040506020204" pitchFamily="18" charset="77"/>
            </a:endParaRPr>
          </a:p>
          <a:p>
            <a:pPr algn="ctr"/>
            <a:r>
              <a:rPr lang="en-US" altLang="en-US" sz="2400" b="1" i="1" dirty="0">
                <a:latin typeface="+mn-lt"/>
                <a:ea typeface="MS PGothic" panose="020B0600070205080204" pitchFamily="34" charset="-128"/>
                <a:sym typeface="Iowan Old Style Roman" panose="02040602040506020204" pitchFamily="18" charset="77"/>
              </a:rPr>
              <a:t>Door Hangers                                                                                                                                           </a:t>
            </a:r>
            <a:r>
              <a:rPr lang="en-US" dirty="0">
                <a:latin typeface="+mn-lt"/>
              </a:rPr>
              <a:t>New synthetic media available upon request. Based on vendor availability. </a:t>
            </a:r>
          </a:p>
          <a:p>
            <a:pPr algn="ctr"/>
            <a:r>
              <a:rPr lang="en-US" dirty="0">
                <a:latin typeface="+mn-lt"/>
              </a:rPr>
              <a:t>Upcharge added. </a:t>
            </a:r>
          </a:p>
        </p:txBody>
      </p:sp>
      <p:sp>
        <p:nvSpPr>
          <p:cNvPr id="5" name="TextBox 1">
            <a:extLst>
              <a:ext uri="{FF2B5EF4-FFF2-40B4-BE49-F238E27FC236}">
                <a16:creationId xmlns:a16="http://schemas.microsoft.com/office/drawing/2014/main" id="{C41855D6-B6E8-09E9-58AF-0298479D0634}"/>
              </a:ext>
            </a:extLst>
          </p:cNvPr>
          <p:cNvSpPr txBox="1">
            <a:spLocks noChangeArrowheads="1"/>
          </p:cNvSpPr>
          <p:nvPr/>
        </p:nvSpPr>
        <p:spPr bwMode="auto">
          <a:xfrm>
            <a:off x="2082800" y="76200"/>
            <a:ext cx="929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WHAT’S NEW FOR 2022-2023</a:t>
            </a:r>
          </a:p>
        </p:txBody>
      </p:sp>
      <p:pic>
        <p:nvPicPr>
          <p:cNvPr id="8" name="Picture 7" descr="Graphical user interface&#10;&#10;Description automatically generated with medium confidence">
            <a:extLst>
              <a:ext uri="{FF2B5EF4-FFF2-40B4-BE49-F238E27FC236}">
                <a16:creationId xmlns:a16="http://schemas.microsoft.com/office/drawing/2014/main" id="{75C8B1B3-415F-2986-5DE7-BC114461B91B}"/>
              </a:ext>
            </a:extLst>
          </p:cNvPr>
          <p:cNvPicPr>
            <a:picLocks noChangeAspect="1"/>
          </p:cNvPicPr>
          <p:nvPr/>
        </p:nvPicPr>
        <p:blipFill>
          <a:blip r:embed="rId3"/>
          <a:stretch>
            <a:fillRect/>
          </a:stretch>
        </p:blipFill>
        <p:spPr>
          <a:xfrm>
            <a:off x="3526109" y="2245983"/>
            <a:ext cx="5952580" cy="3392819"/>
          </a:xfrm>
          <a:prstGeom prst="rect">
            <a:avLst/>
          </a:prstGeom>
        </p:spPr>
      </p:pic>
      <p:pic>
        <p:nvPicPr>
          <p:cNvPr id="3" name="Picture 2" descr="Chart&#10;&#10;Description automatically generated">
            <a:extLst>
              <a:ext uri="{FF2B5EF4-FFF2-40B4-BE49-F238E27FC236}">
                <a16:creationId xmlns:a16="http://schemas.microsoft.com/office/drawing/2014/main" id="{B0118472-91A1-C644-F941-A30ECE20B2AD}"/>
              </a:ext>
            </a:extLst>
          </p:cNvPr>
          <p:cNvPicPr>
            <a:picLocks noChangeAspect="1"/>
          </p:cNvPicPr>
          <p:nvPr/>
        </p:nvPicPr>
        <p:blipFill rotWithShape="1">
          <a:blip r:embed="rId4"/>
          <a:srcRect r="58886"/>
          <a:stretch/>
        </p:blipFill>
        <p:spPr>
          <a:xfrm>
            <a:off x="518905" y="6019801"/>
            <a:ext cx="1716296" cy="1600200"/>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A575020B-0AF5-A07A-54EE-F9E211C7E53C}"/>
              </a:ext>
            </a:extLst>
          </p:cNvPr>
          <p:cNvPicPr>
            <a:picLocks noChangeAspect="1"/>
          </p:cNvPicPr>
          <p:nvPr/>
        </p:nvPicPr>
        <p:blipFill rotWithShape="1">
          <a:blip r:embed="rId5"/>
          <a:srcRect r="58553"/>
          <a:stretch/>
        </p:blipFill>
        <p:spPr>
          <a:xfrm>
            <a:off x="795693" y="7898586"/>
            <a:ext cx="1419505" cy="13216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E745A2-084B-C28C-2975-EE8314811B7D}"/>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1D130E7A-B478-3AF2-905A-34D91BF7892E}"/>
              </a:ext>
            </a:extLst>
          </p:cNvPr>
          <p:cNvSpPr>
            <a:spLocks noChangeArrowheads="1"/>
          </p:cNvSpPr>
          <p:nvPr/>
        </p:nvSpPr>
        <p:spPr bwMode="auto">
          <a:xfrm>
            <a:off x="1199541" y="1166287"/>
            <a:ext cx="10605721"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r>
              <a:rPr lang="en-US" altLang="en-US" sz="2400" b="1" i="1" dirty="0">
                <a:latin typeface="+mn-lt"/>
                <a:ea typeface="MS PGothic" panose="020B0600070205080204" pitchFamily="34" charset="-128"/>
                <a:sym typeface="Iowan Old Style Roman" panose="02040602040506020204" pitchFamily="18" charset="77"/>
              </a:rPr>
              <a:t>Label Printing                                                                                                                                         </a:t>
            </a:r>
            <a:r>
              <a:rPr lang="en-US" dirty="0">
                <a:latin typeface="+mn-lt"/>
              </a:rPr>
              <a:t>Peel off labels. Contact Graphic Arts for design options before ordering.                </a:t>
            </a:r>
            <a:r>
              <a:rPr lang="en-US" i="1" dirty="0" err="1">
                <a:solidFill>
                  <a:srgbClr val="FF0000"/>
                </a:solidFill>
                <a:latin typeface="+mn-lt"/>
              </a:rPr>
              <a:t>www.avery.com</a:t>
            </a:r>
            <a:r>
              <a:rPr lang="en-US" i="1" dirty="0">
                <a:solidFill>
                  <a:srgbClr val="FF0000"/>
                </a:solidFill>
                <a:latin typeface="+mn-lt"/>
              </a:rPr>
              <a:t>/templates </a:t>
            </a:r>
            <a:r>
              <a:rPr lang="en-US" dirty="0">
                <a:latin typeface="+mn-lt"/>
              </a:rPr>
              <a:t>Available in the following shapes </a:t>
            </a:r>
          </a:p>
          <a:p>
            <a:pPr algn="ctr"/>
            <a:endParaRPr lang="en-US" altLang="en-US" sz="2400" b="1" i="1" dirty="0">
              <a:latin typeface="+mn-lt"/>
              <a:ea typeface="MS PGothic" panose="020B0600070205080204" pitchFamily="34" charset="-128"/>
              <a:sym typeface="Iowan Old Style Roman" panose="02040602040506020204" pitchFamily="18" charset="77"/>
            </a:endParaRPr>
          </a:p>
          <a:p>
            <a:pPr algn="ctr"/>
            <a:endParaRPr lang="en-US" altLang="en-US" sz="2400" b="1" i="1" dirty="0">
              <a:latin typeface="+mn-lt"/>
              <a:ea typeface="MS PGothic" panose="020B0600070205080204" pitchFamily="34" charset="-128"/>
              <a:sym typeface="Iowan Old Style Roman" panose="02040602040506020204" pitchFamily="18" charset="77"/>
            </a:endParaRPr>
          </a:p>
          <a:p>
            <a:pPr algn="ctr"/>
            <a:endParaRPr lang="en-US" altLang="en-US" sz="2400" b="1" i="1" dirty="0">
              <a:latin typeface="+mn-lt"/>
              <a:ea typeface="MS PGothic" panose="020B0600070205080204" pitchFamily="34" charset="-128"/>
              <a:sym typeface="Iowan Old Style Roman" panose="02040602040506020204" pitchFamily="18" charset="77"/>
            </a:endParaRPr>
          </a:p>
          <a:p>
            <a:pPr algn="ctr"/>
            <a:endParaRPr lang="en-US" altLang="en-US" sz="2400" b="1" i="1" dirty="0">
              <a:latin typeface="+mn-lt"/>
              <a:ea typeface="MS PGothic" panose="020B0600070205080204" pitchFamily="34" charset="-128"/>
              <a:sym typeface="Iowan Old Style Roman" panose="02040602040506020204" pitchFamily="18" charset="77"/>
            </a:endParaRPr>
          </a:p>
          <a:p>
            <a:pPr algn="ctr"/>
            <a:endParaRPr lang="en-US" altLang="en-US" sz="2400" b="1" i="1" dirty="0">
              <a:latin typeface="+mn-lt"/>
              <a:ea typeface="MS PGothic" panose="020B0600070205080204" pitchFamily="34" charset="-128"/>
              <a:sym typeface="Iowan Old Style Roman" panose="02040602040506020204" pitchFamily="18" charset="77"/>
            </a:endParaRPr>
          </a:p>
          <a:p>
            <a:pPr algn="ctr"/>
            <a:endParaRPr lang="en-US" altLang="en-US" sz="2400" b="1" i="1" dirty="0">
              <a:latin typeface="+mn-lt"/>
              <a:ea typeface="MS PGothic" panose="020B0600070205080204" pitchFamily="34" charset="-128"/>
              <a:sym typeface="Iowan Old Style Roman" panose="02040602040506020204" pitchFamily="18" charset="77"/>
            </a:endParaRPr>
          </a:p>
          <a:p>
            <a:pPr algn="ctr"/>
            <a:r>
              <a:rPr lang="en-US" altLang="en-US" sz="2400" b="1" i="1" dirty="0">
                <a:latin typeface="+mn-lt"/>
                <a:ea typeface="MS PGothic" panose="020B0600070205080204" pitchFamily="34" charset="-128"/>
                <a:sym typeface="Iowan Old Style Roman" panose="02040602040506020204" pitchFamily="18" charset="77"/>
              </a:rPr>
              <a:t>Bookmarks                                                                                                                                             </a:t>
            </a:r>
            <a:r>
              <a:rPr lang="en-US" dirty="0">
                <a:latin typeface="+mn-lt"/>
              </a:rPr>
              <a:t>Available in Regular and Custom sizes. Contact Graphic Arts for design                                                               options before ordering. </a:t>
            </a:r>
            <a:endParaRPr lang="en-US" altLang="en-US" sz="2400" b="1" i="1" dirty="0">
              <a:latin typeface="+mn-lt"/>
              <a:ea typeface="MS PGothic" panose="020B0600070205080204" pitchFamily="34" charset="-128"/>
              <a:sym typeface="Iowan Old Style Roman" panose="02040602040506020204" pitchFamily="18" charset="77"/>
            </a:endParaRPr>
          </a:p>
          <a:p>
            <a:pPr algn="ctr"/>
            <a:endParaRPr lang="en-US" altLang="en-US" sz="2400" b="1" i="1" dirty="0">
              <a:latin typeface="+mn-lt"/>
              <a:ea typeface="MS PGothic" panose="020B0600070205080204" pitchFamily="34" charset="-128"/>
              <a:sym typeface="Iowan Old Style Roman" panose="02040602040506020204" pitchFamily="18" charset="77"/>
            </a:endParaRPr>
          </a:p>
          <a:p>
            <a:pPr algn="ctr"/>
            <a:endParaRPr lang="en-US" altLang="en-US" sz="2400" b="1" i="1" dirty="0">
              <a:latin typeface="+mn-lt"/>
              <a:ea typeface="MS PGothic" panose="020B0600070205080204" pitchFamily="34" charset="-128"/>
              <a:sym typeface="Iowan Old Style Roman" panose="02040602040506020204" pitchFamily="18" charset="77"/>
            </a:endParaRPr>
          </a:p>
          <a:p>
            <a:pPr algn="ctr"/>
            <a:endParaRPr lang="en-US" altLang="en-US" sz="2400" b="1" i="1" dirty="0">
              <a:latin typeface="+mn-lt"/>
              <a:ea typeface="MS PGothic" panose="020B0600070205080204" pitchFamily="34" charset="-128"/>
              <a:sym typeface="Iowan Old Style Roman" panose="02040602040506020204" pitchFamily="18" charset="77"/>
            </a:endParaRPr>
          </a:p>
          <a:p>
            <a:pPr algn="ctr"/>
            <a:r>
              <a:rPr lang="en-US" altLang="en-US" sz="2400" b="1" i="1" dirty="0">
                <a:latin typeface="+mn-lt"/>
                <a:ea typeface="MS PGothic" panose="020B0600070205080204" pitchFamily="34" charset="-128"/>
                <a:sym typeface="Iowan Old Style Roman" panose="02040602040506020204" pitchFamily="18" charset="77"/>
              </a:rPr>
              <a:t>School Bucks                                                                                                                          </a:t>
            </a:r>
            <a:r>
              <a:rPr lang="en-US" dirty="0">
                <a:latin typeface="+mn-lt"/>
              </a:rPr>
              <a:t>Mini: 1.75 x 4.25 </a:t>
            </a:r>
          </a:p>
          <a:p>
            <a:pPr algn="ctr"/>
            <a:r>
              <a:rPr lang="en-US" dirty="0">
                <a:latin typeface="+mn-lt"/>
              </a:rPr>
              <a:t>Regular: 2.5 x 5 </a:t>
            </a:r>
          </a:p>
          <a:p>
            <a:pPr algn="ctr"/>
            <a:r>
              <a:rPr lang="en-US" dirty="0">
                <a:latin typeface="+mn-lt"/>
              </a:rPr>
              <a:t>Contact Graphic Arts for design before ordering. </a:t>
            </a:r>
            <a:endParaRPr lang="en-US" altLang="en-US" sz="2400" i="1" dirty="0">
              <a:latin typeface="+mn-lt"/>
              <a:ea typeface="MS PGothic" panose="020B0600070205080204" pitchFamily="34" charset="-128"/>
              <a:sym typeface="Iowan Old Style Roman" panose="02040602040506020204" pitchFamily="18" charset="77"/>
            </a:endParaRPr>
          </a:p>
        </p:txBody>
      </p:sp>
      <p:sp>
        <p:nvSpPr>
          <p:cNvPr id="5" name="TextBox 1">
            <a:extLst>
              <a:ext uri="{FF2B5EF4-FFF2-40B4-BE49-F238E27FC236}">
                <a16:creationId xmlns:a16="http://schemas.microsoft.com/office/drawing/2014/main" id="{CBCB1D48-F74A-6F28-455E-5CC22E297E66}"/>
              </a:ext>
            </a:extLst>
          </p:cNvPr>
          <p:cNvSpPr txBox="1">
            <a:spLocks noChangeArrowheads="1"/>
          </p:cNvSpPr>
          <p:nvPr/>
        </p:nvSpPr>
        <p:spPr bwMode="auto">
          <a:xfrm>
            <a:off x="2082800" y="76200"/>
            <a:ext cx="929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WHAT’S NEW FOR 2022-2023</a:t>
            </a:r>
          </a:p>
        </p:txBody>
      </p:sp>
      <p:pic>
        <p:nvPicPr>
          <p:cNvPr id="8" name="Picture 7" descr="A picture containing graphical user interface&#10;&#10;Description automatically generated">
            <a:extLst>
              <a:ext uri="{FF2B5EF4-FFF2-40B4-BE49-F238E27FC236}">
                <a16:creationId xmlns:a16="http://schemas.microsoft.com/office/drawing/2014/main" id="{25ED1A45-2DEC-81A4-463C-977860ADDB24}"/>
              </a:ext>
            </a:extLst>
          </p:cNvPr>
          <p:cNvPicPr>
            <a:picLocks noChangeAspect="1"/>
          </p:cNvPicPr>
          <p:nvPr/>
        </p:nvPicPr>
        <p:blipFill rotWithShape="1">
          <a:blip r:embed="rId3"/>
          <a:srcRect r="57531"/>
          <a:stretch/>
        </p:blipFill>
        <p:spPr>
          <a:xfrm>
            <a:off x="0" y="3786395"/>
            <a:ext cx="2415618" cy="2177626"/>
          </a:xfrm>
          <a:prstGeom prst="rect">
            <a:avLst/>
          </a:prstGeom>
        </p:spPr>
      </p:pic>
      <p:pic>
        <p:nvPicPr>
          <p:cNvPr id="10" name="Picture 9" descr="Graphical user interface&#10;&#10;Description automatically generated with medium confidence">
            <a:extLst>
              <a:ext uri="{FF2B5EF4-FFF2-40B4-BE49-F238E27FC236}">
                <a16:creationId xmlns:a16="http://schemas.microsoft.com/office/drawing/2014/main" id="{C7B47D86-E2B8-B42C-8BC3-C51591190525}"/>
              </a:ext>
            </a:extLst>
          </p:cNvPr>
          <p:cNvPicPr>
            <a:picLocks noChangeAspect="1"/>
          </p:cNvPicPr>
          <p:nvPr/>
        </p:nvPicPr>
        <p:blipFill rotWithShape="1">
          <a:blip r:embed="rId4"/>
          <a:srcRect l="9127" r="65000"/>
          <a:stretch/>
        </p:blipFill>
        <p:spPr>
          <a:xfrm>
            <a:off x="517808" y="1430539"/>
            <a:ext cx="1380003" cy="2044606"/>
          </a:xfrm>
          <a:prstGeom prst="rect">
            <a:avLst/>
          </a:prstGeom>
        </p:spPr>
      </p:pic>
      <p:pic>
        <p:nvPicPr>
          <p:cNvPr id="11" name="Picture 10" descr="A group of dollar bills&#10;&#10;Description automatically generated with low confidence">
            <a:extLst>
              <a:ext uri="{FF2B5EF4-FFF2-40B4-BE49-F238E27FC236}">
                <a16:creationId xmlns:a16="http://schemas.microsoft.com/office/drawing/2014/main" id="{8E90D0CB-0D14-AAF3-7648-37F2AA557915}"/>
              </a:ext>
            </a:extLst>
          </p:cNvPr>
          <p:cNvPicPr>
            <a:picLocks noChangeAspect="1"/>
          </p:cNvPicPr>
          <p:nvPr/>
        </p:nvPicPr>
        <p:blipFill rotWithShape="1">
          <a:blip r:embed="rId5"/>
          <a:srcRect l="11169" r="66284"/>
          <a:stretch/>
        </p:blipFill>
        <p:spPr>
          <a:xfrm>
            <a:off x="1701800" y="6042340"/>
            <a:ext cx="1905000" cy="3245554"/>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B1286558-6ED3-882E-9F8F-A93A07246F42}"/>
              </a:ext>
            </a:extLst>
          </p:cNvPr>
          <p:cNvPicPr>
            <a:picLocks noChangeAspect="1"/>
          </p:cNvPicPr>
          <p:nvPr/>
        </p:nvPicPr>
        <p:blipFill rotWithShape="1">
          <a:blip r:embed="rId6"/>
          <a:srcRect t="5107" b="9312"/>
          <a:stretch/>
        </p:blipFill>
        <p:spPr>
          <a:xfrm>
            <a:off x="3405808" y="2596127"/>
            <a:ext cx="6193183" cy="1366274"/>
          </a:xfrm>
          <a:prstGeom prst="rect">
            <a:avLst/>
          </a:prstGeom>
        </p:spPr>
      </p:pic>
    </p:spTree>
    <p:extLst>
      <p:ext uri="{BB962C8B-B14F-4D97-AF65-F5344CB8AC3E}">
        <p14:creationId xmlns:p14="http://schemas.microsoft.com/office/powerpoint/2010/main" val="7054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9D4620-A1B6-05E6-7CB4-788D80C99FDA}"/>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7650" name="Rectangle 5">
            <a:extLst>
              <a:ext uri="{FF2B5EF4-FFF2-40B4-BE49-F238E27FC236}">
                <a16:creationId xmlns:a16="http://schemas.microsoft.com/office/drawing/2014/main" id="{EA5A80E3-5546-474C-8CA3-BF88B47890E2}"/>
              </a:ext>
            </a:extLst>
          </p:cNvPr>
          <p:cNvSpPr>
            <a:spLocks noChangeArrowheads="1"/>
          </p:cNvSpPr>
          <p:nvPr/>
        </p:nvSpPr>
        <p:spPr bwMode="auto">
          <a:xfrm>
            <a:off x="2082800" y="1383538"/>
            <a:ext cx="9296400" cy="707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2400" b="1" i="1" dirty="0">
                <a:latin typeface="+mn-lt"/>
                <a:ea typeface="MS PGothic" panose="020B0600070205080204" pitchFamily="34" charset="-128"/>
                <a:sym typeface="Iowan Old Style Roman" panose="02040602040506020204" pitchFamily="18" charset="77"/>
              </a:rPr>
              <a:t>What Graphic Arts can do for you	                                                                           </a:t>
            </a:r>
            <a:r>
              <a:rPr lang="en-US" dirty="0">
                <a:latin typeface="+mn-lt"/>
              </a:rPr>
              <a:t>Design &amp; Printing Services</a:t>
            </a:r>
          </a:p>
          <a:p>
            <a:pPr algn="ctr"/>
            <a:r>
              <a:rPr lang="en-US" dirty="0">
                <a:latin typeface="+mn-lt"/>
              </a:rPr>
              <a:t>Printing items must be designed and approved before orders are submitted.</a:t>
            </a: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How to Navigate Digital Storefront                                                                                  </a:t>
            </a:r>
            <a:r>
              <a:rPr lang="en-US" altLang="en-US" i="1" dirty="0">
                <a:latin typeface="+mn-lt"/>
                <a:ea typeface="MS PGothic" panose="020B0600070205080204" pitchFamily="34" charset="-128"/>
                <a:sym typeface="Iowan Old Style Roman" panose="02040602040506020204" pitchFamily="18" charset="77"/>
              </a:rPr>
              <a:t>Categories and Items. Differences between items	</a:t>
            </a: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How to Place orders                                                                                                           </a:t>
            </a:r>
            <a:r>
              <a:rPr lang="en-US" altLang="en-US" i="1" dirty="0">
                <a:latin typeface="+mn-lt"/>
                <a:ea typeface="MS PGothic" panose="020B0600070205080204" pitchFamily="34" charset="-128"/>
                <a:sym typeface="Iowan Old Style Roman" panose="02040602040506020204" pitchFamily="18" charset="77"/>
              </a:rPr>
              <a:t>Choosing Options                                                                                                                                             Understanding the interface                                                                                                                                        How to attach Copyright forms to a job                                                                                                                          Editing a placed order</a:t>
            </a: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How to Customize your orders                                                                                                   </a:t>
            </a:r>
            <a:r>
              <a:rPr lang="en-US" altLang="en-US" i="1" dirty="0">
                <a:latin typeface="+mn-lt"/>
                <a:ea typeface="MS PGothic" panose="020B0600070205080204" pitchFamily="34" charset="-128"/>
                <a:sym typeface="Iowan Old Style Roman" panose="02040602040506020204" pitchFamily="18" charset="77"/>
              </a:rPr>
              <a:t>Managing Special Pages                                                                                                                                      Formatting Documents                                                                                                                                           Editable Templates</a:t>
            </a:r>
          </a:p>
          <a:p>
            <a:pPr lvl="1"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How to order Custom Pads </a:t>
            </a:r>
            <a:r>
              <a:rPr lang="en-US" altLang="en-US" sz="2400" i="1" dirty="0">
                <a:latin typeface="+mn-lt"/>
                <a:ea typeface="MS PGothic" panose="020B0600070205080204" pitchFamily="34" charset="-128"/>
                <a:sym typeface="Iowan Old Style Roman" panose="02040602040506020204" pitchFamily="18" charset="77"/>
              </a:rPr>
              <a:t>                                                                                                                           </a:t>
            </a:r>
            <a:r>
              <a:rPr lang="en-US" altLang="en-US" i="1" dirty="0">
                <a:latin typeface="+mn-lt"/>
                <a:ea typeface="MS PGothic" panose="020B0600070205080204" pitchFamily="34" charset="-128"/>
                <a:sym typeface="Iowan Old Style Roman" panose="02040602040506020204" pitchFamily="18" charset="77"/>
              </a:rPr>
              <a:t>Available in three sizes: Small(4.25x5.5) Medium(5.5x8.5) Large(8.5x11)</a:t>
            </a:r>
          </a:p>
          <a:p>
            <a:pPr lvl="1"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How to order School Bucks                                                                    </a:t>
            </a:r>
            <a:r>
              <a:rPr lang="en-US" dirty="0">
                <a:latin typeface="+mn-lt"/>
              </a:rPr>
              <a:t>Available in two sizes: Mini(1.75x4.25) Standard (2.5x5)</a:t>
            </a:r>
          </a:p>
          <a:p>
            <a:pPr lvl="1" algn="ctr">
              <a:spcBef>
                <a:spcPts val="1400"/>
              </a:spcBef>
              <a:buSzPct val="75000"/>
            </a:pPr>
            <a:endParaRPr lang="en-US" altLang="en-US" b="1" i="1" dirty="0">
              <a:latin typeface="+mn-lt"/>
              <a:ea typeface="MS PGothic" panose="020B0600070205080204" pitchFamily="34" charset="-128"/>
              <a:sym typeface="Iowan Old Style Roman" panose="02040602040506020204" pitchFamily="18" charset="77"/>
            </a:endParaRPr>
          </a:p>
        </p:txBody>
      </p:sp>
      <p:sp>
        <p:nvSpPr>
          <p:cNvPr id="5" name="TextBox 1">
            <a:extLst>
              <a:ext uri="{FF2B5EF4-FFF2-40B4-BE49-F238E27FC236}">
                <a16:creationId xmlns:a16="http://schemas.microsoft.com/office/drawing/2014/main" id="{4B40F278-4FB6-FA1B-F0A9-89B4676BFFF3}"/>
              </a:ext>
            </a:extLst>
          </p:cNvPr>
          <p:cNvSpPr txBox="1">
            <a:spLocks noChangeArrowheads="1"/>
          </p:cNvSpPr>
          <p:nvPr/>
        </p:nvSpPr>
        <p:spPr bwMode="auto">
          <a:xfrm>
            <a:off x="2082800" y="76200"/>
            <a:ext cx="929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WHAT WE WILL LEARN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D13B28-A9A8-B29A-86DD-56493FBCDF85}"/>
              </a:ext>
            </a:extLst>
          </p:cNvPr>
          <p:cNvSpPr/>
          <p:nvPr/>
        </p:nvSpPr>
        <p:spPr>
          <a:xfrm>
            <a:off x="0" y="0"/>
            <a:ext cx="130048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675" name="Rectangle 5">
            <a:extLst>
              <a:ext uri="{FF2B5EF4-FFF2-40B4-BE49-F238E27FC236}">
                <a16:creationId xmlns:a16="http://schemas.microsoft.com/office/drawing/2014/main" id="{314B2978-213C-6B4B-96D3-B0953350B0ED}"/>
              </a:ext>
            </a:extLst>
          </p:cNvPr>
          <p:cNvSpPr>
            <a:spLocks noChangeArrowheads="1"/>
          </p:cNvSpPr>
          <p:nvPr/>
        </p:nvSpPr>
        <p:spPr bwMode="auto">
          <a:xfrm>
            <a:off x="2006600" y="1240998"/>
            <a:ext cx="94488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lvl="1"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Difference between Collate and Do not collate</a:t>
            </a:r>
          </a:p>
          <a:p>
            <a:pPr lvl="1"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lvl="1"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lvl="1" algn="ctr">
              <a:spcBef>
                <a:spcPts val="1400"/>
              </a:spcBef>
              <a:buSzPct val="75000"/>
            </a:pPr>
            <a:endParaRPr lang="en-US" altLang="en-US" sz="2400" b="1" i="1" dirty="0">
              <a:latin typeface="+mn-lt"/>
              <a:ea typeface="MS PGothic" panose="020B0600070205080204" pitchFamily="34" charset="-128"/>
              <a:sym typeface="Iowan Old Style Roman" panose="02040602040506020204" pitchFamily="18" charset="77"/>
            </a:endParaRP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How the Budget and Billing Process works                                                          </a:t>
            </a:r>
            <a:r>
              <a:rPr lang="en-US" altLang="en-US" i="1" dirty="0">
                <a:latin typeface="+mn-lt"/>
                <a:ea typeface="MS PGothic" panose="020B0600070205080204" pitchFamily="34" charset="-128"/>
                <a:sym typeface="Iowan Old Style Roman" panose="02040602040506020204" pitchFamily="18" charset="77"/>
              </a:rPr>
              <a:t>Open Year-round. Munis and DSF not linked </a:t>
            </a:r>
          </a:p>
          <a:p>
            <a:pPr algn="ctr">
              <a:spcBef>
                <a:spcPts val="1400"/>
              </a:spcBef>
              <a:buSzPct val="75000"/>
            </a:pPr>
            <a:r>
              <a:rPr lang="en-US" altLang="en-US" sz="2400" b="1" i="1" dirty="0">
                <a:latin typeface="+mn-lt"/>
                <a:ea typeface="MS PGothic" panose="020B0600070205080204" pitchFamily="34" charset="-128"/>
                <a:sym typeface="Iowan Old Style Roman" panose="02040602040506020204" pitchFamily="18" charset="77"/>
              </a:rPr>
              <a:t>Managing your User Profile, Order History &amp; Status</a:t>
            </a:r>
          </a:p>
          <a:p>
            <a:pPr algn="ctr">
              <a:spcBef>
                <a:spcPts val="1400"/>
              </a:spcBef>
              <a:buSzPct val="75000"/>
            </a:pPr>
            <a:endParaRPr lang="en-US" altLang="en-US" sz="1200" b="1" i="1" dirty="0">
              <a:latin typeface="+mn-lt"/>
              <a:ea typeface="MS PGothic" panose="020B0600070205080204" pitchFamily="34" charset="-128"/>
              <a:sym typeface="Iowan Old Style Roman" panose="02040602040506020204" pitchFamily="18" charset="77"/>
            </a:endParaRPr>
          </a:p>
          <a:p>
            <a:pPr algn="ctr"/>
            <a:r>
              <a:rPr lang="en-US" altLang="en-US" sz="2400" b="1" i="1" dirty="0">
                <a:latin typeface="+mn-lt"/>
                <a:ea typeface="MS PGothic" panose="020B0600070205080204" pitchFamily="34" charset="-128"/>
                <a:sym typeface="Iowan Old Style Roman" panose="02040602040506020204" pitchFamily="18" charset="77"/>
              </a:rPr>
              <a:t>New or Revised Logo Process                                                                                  </a:t>
            </a:r>
            <a:r>
              <a:rPr lang="en-US" i="1" dirty="0">
                <a:latin typeface="+mn-lt"/>
              </a:rPr>
              <a:t>- Contact Communications, obtain approval to proceed</a:t>
            </a:r>
            <a:endParaRPr lang="en-US" dirty="0">
              <a:latin typeface="+mn-lt"/>
            </a:endParaRPr>
          </a:p>
          <a:p>
            <a:pPr algn="ctr"/>
            <a:r>
              <a:rPr lang="en-US" i="1" dirty="0">
                <a:latin typeface="+mn-lt"/>
              </a:rPr>
              <a:t>- Graphic Arts will provide “sketches” of your ideas </a:t>
            </a:r>
            <a:endParaRPr lang="en-US" dirty="0">
              <a:latin typeface="+mn-lt"/>
            </a:endParaRPr>
          </a:p>
          <a:p>
            <a:pPr algn="ctr"/>
            <a:r>
              <a:rPr lang="en-US" i="1" dirty="0">
                <a:latin typeface="+mn-lt"/>
              </a:rPr>
              <a:t>- Select your preferred logo</a:t>
            </a:r>
            <a:endParaRPr lang="en-US" dirty="0">
              <a:latin typeface="+mn-lt"/>
            </a:endParaRPr>
          </a:p>
          <a:p>
            <a:pPr algn="ctr"/>
            <a:r>
              <a:rPr lang="en-US" i="1" dirty="0">
                <a:latin typeface="+mn-lt"/>
              </a:rPr>
              <a:t>- Graphic arts will develop preferred logo and generate vector file</a:t>
            </a:r>
            <a:endParaRPr lang="en-US" dirty="0">
              <a:latin typeface="+mn-lt"/>
            </a:endParaRPr>
          </a:p>
          <a:p>
            <a:pPr marL="285779" indent="-285779" algn="ctr">
              <a:buFontTx/>
              <a:buChar char="-"/>
            </a:pPr>
            <a:r>
              <a:rPr lang="en-US" i="1" dirty="0">
                <a:latin typeface="+mn-lt"/>
              </a:rPr>
              <a:t>Final Board Approval required</a:t>
            </a:r>
            <a:endParaRPr lang="en-US" altLang="en-US" sz="2400" b="1" i="1" dirty="0">
              <a:latin typeface="+mn-lt"/>
              <a:ea typeface="MS PGothic" panose="020B0600070205080204" pitchFamily="34" charset="-128"/>
              <a:sym typeface="Iowan Old Style Roman" panose="02040602040506020204" pitchFamily="18" charset="77"/>
            </a:endParaRPr>
          </a:p>
        </p:txBody>
      </p:sp>
      <p:sp>
        <p:nvSpPr>
          <p:cNvPr id="6" name="TextBox 1">
            <a:extLst>
              <a:ext uri="{FF2B5EF4-FFF2-40B4-BE49-F238E27FC236}">
                <a16:creationId xmlns:a16="http://schemas.microsoft.com/office/drawing/2014/main" id="{B337DB22-CE1D-4FD0-4C8C-48AFE9B7D8CF}"/>
              </a:ext>
            </a:extLst>
          </p:cNvPr>
          <p:cNvSpPr txBox="1">
            <a:spLocks noChangeArrowheads="1"/>
          </p:cNvSpPr>
          <p:nvPr/>
        </p:nvSpPr>
        <p:spPr bwMode="auto">
          <a:xfrm>
            <a:off x="2082800" y="76200"/>
            <a:ext cx="929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latin typeface="+mn-lt"/>
              </a:rPr>
              <a:t>WHAT WE WILL LEARN</a:t>
            </a:r>
          </a:p>
        </p:txBody>
      </p:sp>
      <p:pic>
        <p:nvPicPr>
          <p:cNvPr id="11" name="Picture 10" descr="A picture containing chart&#10;&#10;Description automatically generated">
            <a:extLst>
              <a:ext uri="{FF2B5EF4-FFF2-40B4-BE49-F238E27FC236}">
                <a16:creationId xmlns:a16="http://schemas.microsoft.com/office/drawing/2014/main" id="{CFB85417-C7CB-1515-99E2-382ACE8A1556}"/>
              </a:ext>
            </a:extLst>
          </p:cNvPr>
          <p:cNvPicPr>
            <a:picLocks noChangeAspect="1"/>
          </p:cNvPicPr>
          <p:nvPr/>
        </p:nvPicPr>
        <p:blipFill>
          <a:blip r:embed="rId3"/>
          <a:stretch>
            <a:fillRect/>
          </a:stretch>
        </p:blipFill>
        <p:spPr>
          <a:xfrm>
            <a:off x="3703185" y="1905000"/>
            <a:ext cx="5598430" cy="1452042"/>
          </a:xfrm>
          <a:prstGeom prst="rect">
            <a:avLst/>
          </a:prstGeom>
        </p:spPr>
      </p:pic>
      <p:pic>
        <p:nvPicPr>
          <p:cNvPr id="3" name="Picture 2" descr="Logo&#10;&#10;Description automatically generated">
            <a:extLst>
              <a:ext uri="{FF2B5EF4-FFF2-40B4-BE49-F238E27FC236}">
                <a16:creationId xmlns:a16="http://schemas.microsoft.com/office/drawing/2014/main" id="{2842402F-B386-A027-F96E-438825250AA3}"/>
              </a:ext>
            </a:extLst>
          </p:cNvPr>
          <p:cNvPicPr>
            <a:picLocks noChangeAspect="1"/>
          </p:cNvPicPr>
          <p:nvPr/>
        </p:nvPicPr>
        <p:blipFill>
          <a:blip r:embed="rId4"/>
          <a:stretch>
            <a:fillRect/>
          </a:stretch>
        </p:blipFill>
        <p:spPr>
          <a:xfrm>
            <a:off x="10603534" y="6819900"/>
            <a:ext cx="2247900" cy="2247900"/>
          </a:xfrm>
          <a:prstGeom prst="rect">
            <a:avLst/>
          </a:prstGeom>
        </p:spPr>
      </p:pic>
      <p:pic>
        <p:nvPicPr>
          <p:cNvPr id="5" name="Picture 4">
            <a:extLst>
              <a:ext uri="{FF2B5EF4-FFF2-40B4-BE49-F238E27FC236}">
                <a16:creationId xmlns:a16="http://schemas.microsoft.com/office/drawing/2014/main" id="{DF0165F2-BE20-CD93-5EA2-8DBB61C50552}"/>
              </a:ext>
            </a:extLst>
          </p:cNvPr>
          <p:cNvPicPr>
            <a:picLocks noChangeAspect="1"/>
          </p:cNvPicPr>
          <p:nvPr/>
        </p:nvPicPr>
        <p:blipFill>
          <a:blip r:embed="rId5"/>
          <a:stretch>
            <a:fillRect/>
          </a:stretch>
        </p:blipFill>
        <p:spPr>
          <a:xfrm>
            <a:off x="4521200" y="7057916"/>
            <a:ext cx="1930883" cy="1771869"/>
          </a:xfrm>
          <a:prstGeom prst="rect">
            <a:avLst/>
          </a:prstGeom>
        </p:spPr>
      </p:pic>
      <p:pic>
        <p:nvPicPr>
          <p:cNvPr id="10" name="Picture 9">
            <a:extLst>
              <a:ext uri="{FF2B5EF4-FFF2-40B4-BE49-F238E27FC236}">
                <a16:creationId xmlns:a16="http://schemas.microsoft.com/office/drawing/2014/main" id="{AFB2CCB9-2944-45AD-43D9-17C274F297B7}"/>
              </a:ext>
            </a:extLst>
          </p:cNvPr>
          <p:cNvPicPr>
            <a:picLocks noChangeAspect="1"/>
          </p:cNvPicPr>
          <p:nvPr/>
        </p:nvPicPr>
        <p:blipFill>
          <a:blip r:embed="rId6"/>
          <a:stretch>
            <a:fillRect/>
          </a:stretch>
        </p:blipFill>
        <p:spPr>
          <a:xfrm>
            <a:off x="2438303" y="7087984"/>
            <a:ext cx="1778097" cy="1711733"/>
          </a:xfrm>
          <a:prstGeom prst="rect">
            <a:avLst/>
          </a:prstGeom>
        </p:spPr>
      </p:pic>
      <p:pic>
        <p:nvPicPr>
          <p:cNvPr id="13" name="Picture 12">
            <a:extLst>
              <a:ext uri="{FF2B5EF4-FFF2-40B4-BE49-F238E27FC236}">
                <a16:creationId xmlns:a16="http://schemas.microsoft.com/office/drawing/2014/main" id="{083DC345-1C74-29DE-91E9-72F4053C5A6A}"/>
              </a:ext>
            </a:extLst>
          </p:cNvPr>
          <p:cNvPicPr>
            <a:picLocks noChangeAspect="1"/>
          </p:cNvPicPr>
          <p:nvPr/>
        </p:nvPicPr>
        <p:blipFill>
          <a:blip r:embed="rId7"/>
          <a:stretch>
            <a:fillRect/>
          </a:stretch>
        </p:blipFill>
        <p:spPr>
          <a:xfrm>
            <a:off x="-2234228" y="7057927"/>
            <a:ext cx="4317028" cy="1771846"/>
          </a:xfrm>
          <a:prstGeom prst="rect">
            <a:avLst/>
          </a:prstGeom>
        </p:spPr>
      </p:pic>
      <p:pic>
        <p:nvPicPr>
          <p:cNvPr id="15" name="Picture 14">
            <a:extLst>
              <a:ext uri="{FF2B5EF4-FFF2-40B4-BE49-F238E27FC236}">
                <a16:creationId xmlns:a16="http://schemas.microsoft.com/office/drawing/2014/main" id="{69403C21-0E20-081A-6D61-9CF42B009D24}"/>
              </a:ext>
            </a:extLst>
          </p:cNvPr>
          <p:cNvPicPr>
            <a:picLocks noChangeAspect="1"/>
          </p:cNvPicPr>
          <p:nvPr/>
        </p:nvPicPr>
        <p:blipFill>
          <a:blip r:embed="rId8"/>
          <a:stretch>
            <a:fillRect/>
          </a:stretch>
        </p:blipFill>
        <p:spPr>
          <a:xfrm>
            <a:off x="6394208" y="6877050"/>
            <a:ext cx="2133600" cy="2133600"/>
          </a:xfrm>
          <a:prstGeom prst="rect">
            <a:avLst/>
          </a:prstGeom>
        </p:spPr>
      </p:pic>
      <p:pic>
        <p:nvPicPr>
          <p:cNvPr id="17" name="Picture 16">
            <a:extLst>
              <a:ext uri="{FF2B5EF4-FFF2-40B4-BE49-F238E27FC236}">
                <a16:creationId xmlns:a16="http://schemas.microsoft.com/office/drawing/2014/main" id="{9630CAD5-CCA5-8E7B-B7B3-FA5C0C80AB4D}"/>
              </a:ext>
            </a:extLst>
          </p:cNvPr>
          <p:cNvPicPr>
            <a:picLocks noChangeAspect="1"/>
          </p:cNvPicPr>
          <p:nvPr/>
        </p:nvPicPr>
        <p:blipFill>
          <a:blip r:embed="rId9"/>
          <a:stretch>
            <a:fillRect/>
          </a:stretch>
        </p:blipFill>
        <p:spPr>
          <a:xfrm>
            <a:off x="8527808" y="7048490"/>
            <a:ext cx="2166922" cy="17907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5C5C5C"/>
      </a:dk2>
      <a:lt2>
        <a:srgbClr val="CBCBCB"/>
      </a:lt2>
      <a:accent1>
        <a:srgbClr val="80989C"/>
      </a:accent1>
      <a:accent2>
        <a:srgbClr val="A8AB65"/>
      </a:accent2>
      <a:accent3>
        <a:srgbClr val="FFFFFF"/>
      </a:accent3>
      <a:accent4>
        <a:srgbClr val="000000"/>
      </a:accent4>
      <a:accent5>
        <a:srgbClr val="C0CACB"/>
      </a:accent5>
      <a:accent6>
        <a:srgbClr val="989B5B"/>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8773</TotalTime>
  <Words>2142</Words>
  <Application>Microsoft Macintosh PowerPoint</Application>
  <PresentationFormat>Custom</PresentationFormat>
  <Paragraphs>250</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Century Gothic</vt:lpstr>
      <vt:lpstr>Helvetica</vt:lpstr>
      <vt:lpstr>Helvetica Neue</vt:lpstr>
      <vt:lpstr>Iowan Old Style Italic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STOREFRONT / PRINT PROCESS</dc:title>
  <cp:lastModifiedBy>Jorge Carmona</cp:lastModifiedBy>
  <cp:revision>628</cp:revision>
  <cp:lastPrinted>2022-05-13T19:28:57Z</cp:lastPrinted>
  <dcterms:modified xsi:type="dcterms:W3CDTF">2022-05-13T19:30:42Z</dcterms:modified>
</cp:coreProperties>
</file>